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60" r:id="rId4"/>
    <p:sldId id="261" r:id="rId5"/>
    <p:sldId id="257" r:id="rId6"/>
    <p:sldId id="262" r:id="rId7"/>
    <p:sldId id="264" r:id="rId8"/>
    <p:sldId id="265" r:id="rId9"/>
    <p:sldId id="266" r:id="rId10"/>
    <p:sldId id="263" r:id="rId11"/>
    <p:sldId id="267" r:id="rId12"/>
    <p:sldId id="268" r:id="rId13"/>
    <p:sldId id="270" r:id="rId14"/>
    <p:sldId id="269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80" r:id="rId24"/>
    <p:sldId id="282" r:id="rId25"/>
    <p:sldId id="281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1" r:id="rId34"/>
    <p:sldId id="292" r:id="rId35"/>
    <p:sldId id="293" r:id="rId36"/>
    <p:sldId id="294" r:id="rId37"/>
    <p:sldId id="295" r:id="rId38"/>
    <p:sldId id="296" r:id="rId39"/>
    <p:sldId id="297" r:id="rId40"/>
    <p:sldId id="298" r:id="rId41"/>
    <p:sldId id="300" r:id="rId42"/>
    <p:sldId id="299" r:id="rId43"/>
    <p:sldId id="301" r:id="rId44"/>
    <p:sldId id="302" r:id="rId45"/>
    <p:sldId id="303" r:id="rId46"/>
    <p:sldId id="304" r:id="rId47"/>
    <p:sldId id="305" r:id="rId48"/>
    <p:sldId id="306" r:id="rId49"/>
    <p:sldId id="307" r:id="rId50"/>
    <p:sldId id="308" r:id="rId51"/>
    <p:sldId id="310" r:id="rId52"/>
    <p:sldId id="311" r:id="rId53"/>
    <p:sldId id="309" r:id="rId54"/>
    <p:sldId id="312" r:id="rId55"/>
    <p:sldId id="313" r:id="rId56"/>
    <p:sldId id="314" r:id="rId57"/>
    <p:sldId id="315" r:id="rId58"/>
    <p:sldId id="316" r:id="rId59"/>
    <p:sldId id="317" r:id="rId60"/>
    <p:sldId id="318" r:id="rId61"/>
    <p:sldId id="319" r:id="rId62"/>
    <p:sldId id="321" r:id="rId63"/>
    <p:sldId id="322" r:id="rId64"/>
    <p:sldId id="323" r:id="rId65"/>
    <p:sldId id="324" r:id="rId66"/>
    <p:sldId id="326" r:id="rId67"/>
    <p:sldId id="325" r:id="rId68"/>
    <p:sldId id="327" r:id="rId69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1B96372-2CEF-4324-A332-52C788334BD8}" v="13" dt="2023-10-04T20:23:57.59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94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microsoft.com/office/2016/11/relationships/changesInfo" Target="changesInfos/changesInfo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75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ômulo Cesar Silvestre Leite" userId="52ca43a399a5164e" providerId="LiveId" clId="{81B96372-2CEF-4324-A332-52C788334BD8}"/>
    <pc:docChg chg="custSel addSld delSld modSld sldOrd">
      <pc:chgData name="Rômulo Cesar Silvestre Leite" userId="52ca43a399a5164e" providerId="LiveId" clId="{81B96372-2CEF-4324-A332-52C788334BD8}" dt="2023-10-04T20:23:57.598" v="1799" actId="1076"/>
      <pc:docMkLst>
        <pc:docMk/>
      </pc:docMkLst>
      <pc:sldChg chg="modSp mod">
        <pc:chgData name="Rômulo Cesar Silvestre Leite" userId="52ca43a399a5164e" providerId="LiveId" clId="{81B96372-2CEF-4324-A332-52C788334BD8}" dt="2023-10-04T16:28:33.630" v="72" actId="20577"/>
        <pc:sldMkLst>
          <pc:docMk/>
          <pc:sldMk cId="3254271092" sldId="299"/>
        </pc:sldMkLst>
        <pc:spChg chg="mod">
          <ac:chgData name="Rômulo Cesar Silvestre Leite" userId="52ca43a399a5164e" providerId="LiveId" clId="{81B96372-2CEF-4324-A332-52C788334BD8}" dt="2023-10-04T16:28:33.630" v="72" actId="20577"/>
          <ac:spMkLst>
            <pc:docMk/>
            <pc:sldMk cId="3254271092" sldId="299"/>
            <ac:spMk id="3" creationId="{79AFEF86-7966-8817-587B-FBD868AC03E2}"/>
          </ac:spMkLst>
        </pc:spChg>
      </pc:sldChg>
      <pc:sldChg chg="modSp mod">
        <pc:chgData name="Rômulo Cesar Silvestre Leite" userId="52ca43a399a5164e" providerId="LiveId" clId="{81B96372-2CEF-4324-A332-52C788334BD8}" dt="2023-10-04T16:28:10.118" v="1" actId="1076"/>
        <pc:sldMkLst>
          <pc:docMk/>
          <pc:sldMk cId="3333147133" sldId="300"/>
        </pc:sldMkLst>
        <pc:spChg chg="mod">
          <ac:chgData name="Rômulo Cesar Silvestre Leite" userId="52ca43a399a5164e" providerId="LiveId" clId="{81B96372-2CEF-4324-A332-52C788334BD8}" dt="2023-10-04T16:28:10.118" v="1" actId="1076"/>
          <ac:spMkLst>
            <pc:docMk/>
            <pc:sldMk cId="3333147133" sldId="300"/>
            <ac:spMk id="5" creationId="{8CFF13D0-E132-6795-DAF6-EBF1C0FA9406}"/>
          </ac:spMkLst>
        </pc:spChg>
        <pc:inkChg chg="mod">
          <ac:chgData name="Rômulo Cesar Silvestre Leite" userId="52ca43a399a5164e" providerId="LiveId" clId="{81B96372-2CEF-4324-A332-52C788334BD8}" dt="2023-10-04T16:28:08.086" v="0" actId="1076"/>
          <ac:inkMkLst>
            <pc:docMk/>
            <pc:sldMk cId="3333147133" sldId="300"/>
            <ac:inkMk id="4" creationId="{6BA2023D-64CF-7DBF-F0B8-AC61C85A4EB1}"/>
          </ac:inkMkLst>
        </pc:inkChg>
      </pc:sldChg>
      <pc:sldChg chg="addSp new mod">
        <pc:chgData name="Rômulo Cesar Silvestre Leite" userId="52ca43a399a5164e" providerId="LiveId" clId="{81B96372-2CEF-4324-A332-52C788334BD8}" dt="2023-10-04T17:27:13.748" v="74" actId="22"/>
        <pc:sldMkLst>
          <pc:docMk/>
          <pc:sldMk cId="3128931456" sldId="309"/>
        </pc:sldMkLst>
        <pc:picChg chg="add">
          <ac:chgData name="Rômulo Cesar Silvestre Leite" userId="52ca43a399a5164e" providerId="LiveId" clId="{81B96372-2CEF-4324-A332-52C788334BD8}" dt="2023-10-04T17:27:13.748" v="74" actId="22"/>
          <ac:picMkLst>
            <pc:docMk/>
            <pc:sldMk cId="3128931456" sldId="309"/>
            <ac:picMk id="3" creationId="{F5BE3A0C-EB58-E4B5-C360-F5C78D6F64D9}"/>
          </ac:picMkLst>
        </pc:picChg>
      </pc:sldChg>
      <pc:sldChg chg="modSp add mod">
        <pc:chgData name="Rômulo Cesar Silvestre Leite" userId="52ca43a399a5164e" providerId="LiveId" clId="{81B96372-2CEF-4324-A332-52C788334BD8}" dt="2023-10-04T17:27:43.963" v="77" actId="1076"/>
        <pc:sldMkLst>
          <pc:docMk/>
          <pc:sldMk cId="3080491066" sldId="310"/>
        </pc:sldMkLst>
        <pc:spChg chg="mod">
          <ac:chgData name="Rômulo Cesar Silvestre Leite" userId="52ca43a399a5164e" providerId="LiveId" clId="{81B96372-2CEF-4324-A332-52C788334BD8}" dt="2023-10-04T17:27:43.963" v="77" actId="1076"/>
          <ac:spMkLst>
            <pc:docMk/>
            <pc:sldMk cId="3080491066" sldId="310"/>
            <ac:spMk id="5" creationId="{8CFF13D0-E132-6795-DAF6-EBF1C0FA9406}"/>
          </ac:spMkLst>
        </pc:spChg>
        <pc:inkChg chg="mod">
          <ac:chgData name="Rômulo Cesar Silvestre Leite" userId="52ca43a399a5164e" providerId="LiveId" clId="{81B96372-2CEF-4324-A332-52C788334BD8}" dt="2023-10-04T17:27:39.842" v="76" actId="1076"/>
          <ac:inkMkLst>
            <pc:docMk/>
            <pc:sldMk cId="3080491066" sldId="310"/>
            <ac:inkMk id="4" creationId="{6BA2023D-64CF-7DBF-F0B8-AC61C85A4EB1}"/>
          </ac:inkMkLst>
        </pc:inkChg>
      </pc:sldChg>
      <pc:sldChg chg="modSp new mod">
        <pc:chgData name="Rômulo Cesar Silvestre Leite" userId="52ca43a399a5164e" providerId="LiveId" clId="{81B96372-2CEF-4324-A332-52C788334BD8}" dt="2023-10-04T17:28:39.009" v="195" actId="20577"/>
        <pc:sldMkLst>
          <pc:docMk/>
          <pc:sldMk cId="1264982849" sldId="311"/>
        </pc:sldMkLst>
        <pc:spChg chg="mod">
          <ac:chgData name="Rômulo Cesar Silvestre Leite" userId="52ca43a399a5164e" providerId="LiveId" clId="{81B96372-2CEF-4324-A332-52C788334BD8}" dt="2023-10-04T17:28:39.009" v="195" actId="20577"/>
          <ac:spMkLst>
            <pc:docMk/>
            <pc:sldMk cId="1264982849" sldId="311"/>
            <ac:spMk id="2" creationId="{D7AA0617-B606-6057-A887-B9DA1E7772DA}"/>
          </ac:spMkLst>
        </pc:spChg>
      </pc:sldChg>
      <pc:sldChg chg="modSp add mod">
        <pc:chgData name="Rômulo Cesar Silvestre Leite" userId="52ca43a399a5164e" providerId="LiveId" clId="{81B96372-2CEF-4324-A332-52C788334BD8}" dt="2023-10-04T17:30:22.537" v="198" actId="1076"/>
        <pc:sldMkLst>
          <pc:docMk/>
          <pc:sldMk cId="3076832438" sldId="312"/>
        </pc:sldMkLst>
        <pc:spChg chg="mod">
          <ac:chgData name="Rômulo Cesar Silvestre Leite" userId="52ca43a399a5164e" providerId="LiveId" clId="{81B96372-2CEF-4324-A332-52C788334BD8}" dt="2023-10-04T17:30:18.493" v="197" actId="1076"/>
          <ac:spMkLst>
            <pc:docMk/>
            <pc:sldMk cId="3076832438" sldId="312"/>
            <ac:spMk id="5" creationId="{8CFF13D0-E132-6795-DAF6-EBF1C0FA9406}"/>
          </ac:spMkLst>
        </pc:spChg>
        <pc:inkChg chg="mod">
          <ac:chgData name="Rômulo Cesar Silvestre Leite" userId="52ca43a399a5164e" providerId="LiveId" clId="{81B96372-2CEF-4324-A332-52C788334BD8}" dt="2023-10-04T17:30:22.537" v="198" actId="1076"/>
          <ac:inkMkLst>
            <pc:docMk/>
            <pc:sldMk cId="3076832438" sldId="312"/>
            <ac:inkMk id="4" creationId="{6BA2023D-64CF-7DBF-F0B8-AC61C85A4EB1}"/>
          </ac:inkMkLst>
        </pc:inkChg>
      </pc:sldChg>
      <pc:sldChg chg="modSp new mod">
        <pc:chgData name="Rômulo Cesar Silvestre Leite" userId="52ca43a399a5164e" providerId="LiveId" clId="{81B96372-2CEF-4324-A332-52C788334BD8}" dt="2023-10-04T17:31:08.042" v="259" actId="1076"/>
        <pc:sldMkLst>
          <pc:docMk/>
          <pc:sldMk cId="1283272" sldId="313"/>
        </pc:sldMkLst>
        <pc:spChg chg="mod">
          <ac:chgData name="Rômulo Cesar Silvestre Leite" userId="52ca43a399a5164e" providerId="LiveId" clId="{81B96372-2CEF-4324-A332-52C788334BD8}" dt="2023-10-04T17:31:08.042" v="259" actId="1076"/>
          <ac:spMkLst>
            <pc:docMk/>
            <pc:sldMk cId="1283272" sldId="313"/>
            <ac:spMk id="2" creationId="{5C5CB983-DB36-AAE3-B42F-BF0865AD7703}"/>
          </ac:spMkLst>
        </pc:spChg>
      </pc:sldChg>
      <pc:sldChg chg="new del">
        <pc:chgData name="Rômulo Cesar Silvestre Leite" userId="52ca43a399a5164e" providerId="LiveId" clId="{81B96372-2CEF-4324-A332-52C788334BD8}" dt="2023-10-04T17:30:46.926" v="200" actId="47"/>
        <pc:sldMkLst>
          <pc:docMk/>
          <pc:sldMk cId="2942169516" sldId="313"/>
        </pc:sldMkLst>
      </pc:sldChg>
      <pc:sldChg chg="modSp new mod">
        <pc:chgData name="Rômulo Cesar Silvestre Leite" userId="52ca43a399a5164e" providerId="LiveId" clId="{81B96372-2CEF-4324-A332-52C788334BD8}" dt="2023-10-04T17:31:24.586" v="319" actId="20577"/>
        <pc:sldMkLst>
          <pc:docMk/>
          <pc:sldMk cId="3186378019" sldId="314"/>
        </pc:sldMkLst>
        <pc:spChg chg="mod">
          <ac:chgData name="Rômulo Cesar Silvestre Leite" userId="52ca43a399a5164e" providerId="LiveId" clId="{81B96372-2CEF-4324-A332-52C788334BD8}" dt="2023-10-04T17:31:15.762" v="273" actId="20577"/>
          <ac:spMkLst>
            <pc:docMk/>
            <pc:sldMk cId="3186378019" sldId="314"/>
            <ac:spMk id="2" creationId="{29BB47D4-5D6F-AB81-D138-422372B645E4}"/>
          </ac:spMkLst>
        </pc:spChg>
        <pc:spChg chg="mod">
          <ac:chgData name="Rômulo Cesar Silvestre Leite" userId="52ca43a399a5164e" providerId="LiveId" clId="{81B96372-2CEF-4324-A332-52C788334BD8}" dt="2023-10-04T17:31:24.586" v="319" actId="20577"/>
          <ac:spMkLst>
            <pc:docMk/>
            <pc:sldMk cId="3186378019" sldId="314"/>
            <ac:spMk id="3" creationId="{655FC068-E794-0C36-9926-BD25F200D33E}"/>
          </ac:spMkLst>
        </pc:spChg>
      </pc:sldChg>
      <pc:sldChg chg="addSp modSp new mod setBg">
        <pc:chgData name="Rômulo Cesar Silvestre Leite" userId="52ca43a399a5164e" providerId="LiveId" clId="{81B96372-2CEF-4324-A332-52C788334BD8}" dt="2023-10-04T17:46:16.105" v="517" actId="20577"/>
        <pc:sldMkLst>
          <pc:docMk/>
          <pc:sldMk cId="3105875994" sldId="315"/>
        </pc:sldMkLst>
        <pc:spChg chg="add mod">
          <ac:chgData name="Rômulo Cesar Silvestre Leite" userId="52ca43a399a5164e" providerId="LiveId" clId="{81B96372-2CEF-4324-A332-52C788334BD8}" dt="2023-10-04T17:46:16.105" v="517" actId="20577"/>
          <ac:spMkLst>
            <pc:docMk/>
            <pc:sldMk cId="3105875994" sldId="315"/>
            <ac:spMk id="4" creationId="{65724D02-EBA3-226A-B5A3-7D70E7EB2C8F}"/>
          </ac:spMkLst>
        </pc:spChg>
        <pc:grpChg chg="add">
          <ac:chgData name="Rômulo Cesar Silvestre Leite" userId="52ca43a399a5164e" providerId="LiveId" clId="{81B96372-2CEF-4324-A332-52C788334BD8}" dt="2023-10-04T17:45:17.685" v="328" actId="26606"/>
          <ac:grpSpMkLst>
            <pc:docMk/>
            <pc:sldMk cId="3105875994" sldId="315"/>
            <ac:grpSpMk id="8" creationId="{63737881-458F-40AD-B72B-B57D267DC423}"/>
          </ac:grpSpMkLst>
        </pc:grpChg>
        <pc:picChg chg="add mod">
          <ac:chgData name="Rômulo Cesar Silvestre Leite" userId="52ca43a399a5164e" providerId="LiveId" clId="{81B96372-2CEF-4324-A332-52C788334BD8}" dt="2023-10-04T17:45:17.685" v="328" actId="26606"/>
          <ac:picMkLst>
            <pc:docMk/>
            <pc:sldMk cId="3105875994" sldId="315"/>
            <ac:picMk id="3" creationId="{9AA607E1-31D3-DE8B-81A6-88E7D6B196F8}"/>
          </ac:picMkLst>
        </pc:picChg>
      </pc:sldChg>
      <pc:sldChg chg="add del">
        <pc:chgData name="Rômulo Cesar Silvestre Leite" userId="52ca43a399a5164e" providerId="LiveId" clId="{81B96372-2CEF-4324-A332-52C788334BD8}" dt="2023-10-04T17:44:57.786" v="326"/>
        <pc:sldMkLst>
          <pc:docMk/>
          <pc:sldMk cId="150425583" sldId="316"/>
        </pc:sldMkLst>
      </pc:sldChg>
      <pc:sldChg chg="add del ord">
        <pc:chgData name="Rômulo Cesar Silvestre Leite" userId="52ca43a399a5164e" providerId="LiveId" clId="{81B96372-2CEF-4324-A332-52C788334BD8}" dt="2023-10-04T17:44:53.738" v="324" actId="47"/>
        <pc:sldMkLst>
          <pc:docMk/>
          <pc:sldMk cId="3435023410" sldId="316"/>
        </pc:sldMkLst>
      </pc:sldChg>
      <pc:sldChg chg="addSp new mod">
        <pc:chgData name="Rômulo Cesar Silvestre Leite" userId="52ca43a399a5164e" providerId="LiveId" clId="{81B96372-2CEF-4324-A332-52C788334BD8}" dt="2023-10-04T17:51:21.992" v="519" actId="22"/>
        <pc:sldMkLst>
          <pc:docMk/>
          <pc:sldMk cId="3775738709" sldId="316"/>
        </pc:sldMkLst>
        <pc:picChg chg="add">
          <ac:chgData name="Rômulo Cesar Silvestre Leite" userId="52ca43a399a5164e" providerId="LiveId" clId="{81B96372-2CEF-4324-A332-52C788334BD8}" dt="2023-10-04T17:51:21.992" v="519" actId="22"/>
          <ac:picMkLst>
            <pc:docMk/>
            <pc:sldMk cId="3775738709" sldId="316"/>
            <ac:picMk id="3" creationId="{54072CAF-80D9-F895-412E-3AC30B2560D7}"/>
          </ac:picMkLst>
        </pc:picChg>
      </pc:sldChg>
      <pc:sldChg chg="modSp new mod">
        <pc:chgData name="Rômulo Cesar Silvestre Leite" userId="52ca43a399a5164e" providerId="LiveId" clId="{81B96372-2CEF-4324-A332-52C788334BD8}" dt="2023-10-04T19:37:31.872" v="720" actId="20577"/>
        <pc:sldMkLst>
          <pc:docMk/>
          <pc:sldMk cId="1288319505" sldId="317"/>
        </pc:sldMkLst>
        <pc:spChg chg="mod">
          <ac:chgData name="Rômulo Cesar Silvestre Leite" userId="52ca43a399a5164e" providerId="LiveId" clId="{81B96372-2CEF-4324-A332-52C788334BD8}" dt="2023-10-04T17:54:21.227" v="556" actId="20577"/>
          <ac:spMkLst>
            <pc:docMk/>
            <pc:sldMk cId="1288319505" sldId="317"/>
            <ac:spMk id="2" creationId="{A5BF88AE-7ABB-F4E4-2430-DFEF62C386A2}"/>
          </ac:spMkLst>
        </pc:spChg>
        <pc:spChg chg="mod">
          <ac:chgData name="Rômulo Cesar Silvestre Leite" userId="52ca43a399a5164e" providerId="LiveId" clId="{81B96372-2CEF-4324-A332-52C788334BD8}" dt="2023-10-04T19:37:31.872" v="720" actId="20577"/>
          <ac:spMkLst>
            <pc:docMk/>
            <pc:sldMk cId="1288319505" sldId="317"/>
            <ac:spMk id="3" creationId="{995E552B-9AED-10FA-6847-C69ED2EB0D0D}"/>
          </ac:spMkLst>
        </pc:spChg>
      </pc:sldChg>
      <pc:sldChg chg="addSp modSp new mod">
        <pc:chgData name="Rômulo Cesar Silvestre Leite" userId="52ca43a399a5164e" providerId="LiveId" clId="{81B96372-2CEF-4324-A332-52C788334BD8}" dt="2023-10-04T19:38:26.664" v="747" actId="1076"/>
        <pc:sldMkLst>
          <pc:docMk/>
          <pc:sldMk cId="4053062670" sldId="318"/>
        </pc:sldMkLst>
        <pc:spChg chg="mod">
          <ac:chgData name="Rômulo Cesar Silvestre Leite" userId="52ca43a399a5164e" providerId="LiveId" clId="{81B96372-2CEF-4324-A332-52C788334BD8}" dt="2023-10-04T19:38:26.664" v="747" actId="1076"/>
          <ac:spMkLst>
            <pc:docMk/>
            <pc:sldMk cId="4053062670" sldId="318"/>
            <ac:spMk id="2" creationId="{DBDF4DAB-CEC6-F09A-EF0B-8AFC0111E493}"/>
          </ac:spMkLst>
        </pc:spChg>
        <pc:picChg chg="add mod">
          <ac:chgData name="Rômulo Cesar Silvestre Leite" userId="52ca43a399a5164e" providerId="LiveId" clId="{81B96372-2CEF-4324-A332-52C788334BD8}" dt="2023-10-04T19:38:23.617" v="746" actId="1076"/>
          <ac:picMkLst>
            <pc:docMk/>
            <pc:sldMk cId="4053062670" sldId="318"/>
            <ac:picMk id="5" creationId="{ADEE2CC5-7241-A3A9-2FA7-40434965DC2A}"/>
          </ac:picMkLst>
        </pc:picChg>
      </pc:sldChg>
      <pc:sldChg chg="addSp new mod">
        <pc:chgData name="Rômulo Cesar Silvestre Leite" userId="52ca43a399a5164e" providerId="LiveId" clId="{81B96372-2CEF-4324-A332-52C788334BD8}" dt="2023-10-04T19:38:47.447" v="749" actId="22"/>
        <pc:sldMkLst>
          <pc:docMk/>
          <pc:sldMk cId="1367358822" sldId="319"/>
        </pc:sldMkLst>
        <pc:picChg chg="add">
          <ac:chgData name="Rômulo Cesar Silvestre Leite" userId="52ca43a399a5164e" providerId="LiveId" clId="{81B96372-2CEF-4324-A332-52C788334BD8}" dt="2023-10-04T19:38:47.447" v="749" actId="22"/>
          <ac:picMkLst>
            <pc:docMk/>
            <pc:sldMk cId="1367358822" sldId="319"/>
            <ac:picMk id="3" creationId="{FD7233E4-B468-D458-78ED-82A505AEDD36}"/>
          </ac:picMkLst>
        </pc:picChg>
      </pc:sldChg>
      <pc:sldChg chg="addSp new del mod">
        <pc:chgData name="Rômulo Cesar Silvestre Leite" userId="52ca43a399a5164e" providerId="LiveId" clId="{81B96372-2CEF-4324-A332-52C788334BD8}" dt="2023-10-04T19:42:39.239" v="754" actId="47"/>
        <pc:sldMkLst>
          <pc:docMk/>
          <pc:sldMk cId="3650548690" sldId="320"/>
        </pc:sldMkLst>
        <pc:picChg chg="add">
          <ac:chgData name="Rômulo Cesar Silvestre Leite" userId="52ca43a399a5164e" providerId="LiveId" clId="{81B96372-2CEF-4324-A332-52C788334BD8}" dt="2023-10-04T19:41:49.480" v="751" actId="22"/>
          <ac:picMkLst>
            <pc:docMk/>
            <pc:sldMk cId="3650548690" sldId="320"/>
            <ac:picMk id="3" creationId="{B26AA598-2F3E-2CCE-AA98-6465C3A88511}"/>
          </ac:picMkLst>
        </pc:picChg>
      </pc:sldChg>
      <pc:sldChg chg="addSp delSp new mod">
        <pc:chgData name="Rômulo Cesar Silvestre Leite" userId="52ca43a399a5164e" providerId="LiveId" clId="{81B96372-2CEF-4324-A332-52C788334BD8}" dt="2023-10-04T19:43:16.069" v="759" actId="22"/>
        <pc:sldMkLst>
          <pc:docMk/>
          <pc:sldMk cId="735367744" sldId="321"/>
        </pc:sldMkLst>
        <pc:picChg chg="add del">
          <ac:chgData name="Rômulo Cesar Silvestre Leite" userId="52ca43a399a5164e" providerId="LiveId" clId="{81B96372-2CEF-4324-A332-52C788334BD8}" dt="2023-10-04T19:42:53.370" v="758" actId="478"/>
          <ac:picMkLst>
            <pc:docMk/>
            <pc:sldMk cId="735367744" sldId="321"/>
            <ac:picMk id="3" creationId="{8C5FB85D-2493-3DE3-3840-A9D599B6E728}"/>
          </ac:picMkLst>
        </pc:picChg>
        <pc:picChg chg="add">
          <ac:chgData name="Rômulo Cesar Silvestre Leite" userId="52ca43a399a5164e" providerId="LiveId" clId="{81B96372-2CEF-4324-A332-52C788334BD8}" dt="2023-10-04T19:43:16.069" v="759" actId="22"/>
          <ac:picMkLst>
            <pc:docMk/>
            <pc:sldMk cId="735367744" sldId="321"/>
            <ac:picMk id="5" creationId="{5F825499-44B0-0E86-29DE-10B32C0A1F15}"/>
          </ac:picMkLst>
        </pc:picChg>
      </pc:sldChg>
      <pc:sldChg chg="addSp new mod">
        <pc:chgData name="Rômulo Cesar Silvestre Leite" userId="52ca43a399a5164e" providerId="LiveId" clId="{81B96372-2CEF-4324-A332-52C788334BD8}" dt="2023-10-04T19:42:44.829" v="756" actId="22"/>
        <pc:sldMkLst>
          <pc:docMk/>
          <pc:sldMk cId="2380197521" sldId="322"/>
        </pc:sldMkLst>
        <pc:picChg chg="add">
          <ac:chgData name="Rômulo Cesar Silvestre Leite" userId="52ca43a399a5164e" providerId="LiveId" clId="{81B96372-2CEF-4324-A332-52C788334BD8}" dt="2023-10-04T19:42:44.829" v="756" actId="22"/>
          <ac:picMkLst>
            <pc:docMk/>
            <pc:sldMk cId="2380197521" sldId="322"/>
            <ac:picMk id="3" creationId="{E1A06AE4-C2B6-3440-9F93-617714012E73}"/>
          </ac:picMkLst>
        </pc:picChg>
      </pc:sldChg>
      <pc:sldChg chg="addSp new mod">
        <pc:chgData name="Rômulo Cesar Silvestre Leite" userId="52ca43a399a5164e" providerId="LiveId" clId="{81B96372-2CEF-4324-A332-52C788334BD8}" dt="2023-10-04T19:44:00.915" v="760" actId="22"/>
        <pc:sldMkLst>
          <pc:docMk/>
          <pc:sldMk cId="2325446605" sldId="323"/>
        </pc:sldMkLst>
        <pc:picChg chg="add">
          <ac:chgData name="Rômulo Cesar Silvestre Leite" userId="52ca43a399a5164e" providerId="LiveId" clId="{81B96372-2CEF-4324-A332-52C788334BD8}" dt="2023-10-04T19:44:00.915" v="760" actId="22"/>
          <ac:picMkLst>
            <pc:docMk/>
            <pc:sldMk cId="2325446605" sldId="323"/>
            <ac:picMk id="3" creationId="{ED846E2A-75D1-2333-CC3F-F68573443517}"/>
          </ac:picMkLst>
        </pc:picChg>
      </pc:sldChg>
      <pc:sldChg chg="addSp new mod">
        <pc:chgData name="Rômulo Cesar Silvestre Leite" userId="52ca43a399a5164e" providerId="LiveId" clId="{81B96372-2CEF-4324-A332-52C788334BD8}" dt="2023-10-04T19:44:43.964" v="762" actId="22"/>
        <pc:sldMkLst>
          <pc:docMk/>
          <pc:sldMk cId="3074879282" sldId="324"/>
        </pc:sldMkLst>
        <pc:picChg chg="add">
          <ac:chgData name="Rômulo Cesar Silvestre Leite" userId="52ca43a399a5164e" providerId="LiveId" clId="{81B96372-2CEF-4324-A332-52C788334BD8}" dt="2023-10-04T19:44:43.964" v="762" actId="22"/>
          <ac:picMkLst>
            <pc:docMk/>
            <pc:sldMk cId="3074879282" sldId="324"/>
            <ac:picMk id="3" creationId="{EA7958A0-078C-A2FC-9768-CD10262C985B}"/>
          </ac:picMkLst>
        </pc:picChg>
      </pc:sldChg>
      <pc:sldChg chg="addSp modSp new mod">
        <pc:chgData name="Rômulo Cesar Silvestre Leite" userId="52ca43a399a5164e" providerId="LiveId" clId="{81B96372-2CEF-4324-A332-52C788334BD8}" dt="2023-10-04T20:00:27.307" v="905" actId="1076"/>
        <pc:sldMkLst>
          <pc:docMk/>
          <pc:sldMk cId="2390763536" sldId="325"/>
        </pc:sldMkLst>
        <pc:picChg chg="add mod">
          <ac:chgData name="Rômulo Cesar Silvestre Leite" userId="52ca43a399a5164e" providerId="LiveId" clId="{81B96372-2CEF-4324-A332-52C788334BD8}" dt="2023-10-04T20:00:27.307" v="905" actId="1076"/>
          <ac:picMkLst>
            <pc:docMk/>
            <pc:sldMk cId="2390763536" sldId="325"/>
            <ac:picMk id="3" creationId="{0E46EE0E-9CC8-0CC7-26AB-4FC67B875524}"/>
          </ac:picMkLst>
        </pc:picChg>
      </pc:sldChg>
      <pc:sldChg chg="modSp new mod">
        <pc:chgData name="Rômulo Cesar Silvestre Leite" userId="52ca43a399a5164e" providerId="LiveId" clId="{81B96372-2CEF-4324-A332-52C788334BD8}" dt="2023-10-04T19:47:25.276" v="901" actId="20577"/>
        <pc:sldMkLst>
          <pc:docMk/>
          <pc:sldMk cId="1309882745" sldId="326"/>
        </pc:sldMkLst>
        <pc:spChg chg="mod">
          <ac:chgData name="Rômulo Cesar Silvestre Leite" userId="52ca43a399a5164e" providerId="LiveId" clId="{81B96372-2CEF-4324-A332-52C788334BD8}" dt="2023-10-04T19:45:46.442" v="782" actId="20577"/>
          <ac:spMkLst>
            <pc:docMk/>
            <pc:sldMk cId="1309882745" sldId="326"/>
            <ac:spMk id="2" creationId="{D9F491CA-8771-2025-D678-99249BF1ADAD}"/>
          </ac:spMkLst>
        </pc:spChg>
        <pc:spChg chg="mod">
          <ac:chgData name="Rômulo Cesar Silvestre Leite" userId="52ca43a399a5164e" providerId="LiveId" clId="{81B96372-2CEF-4324-A332-52C788334BD8}" dt="2023-10-04T19:47:25.276" v="901" actId="20577"/>
          <ac:spMkLst>
            <pc:docMk/>
            <pc:sldMk cId="1309882745" sldId="326"/>
            <ac:spMk id="3" creationId="{FB5DAEC9-4F58-06B3-A979-3945098CA013}"/>
          </ac:spMkLst>
        </pc:spChg>
      </pc:sldChg>
      <pc:sldChg chg="addSp modSp new mod">
        <pc:chgData name="Rômulo Cesar Silvestre Leite" userId="52ca43a399a5164e" providerId="LiveId" clId="{81B96372-2CEF-4324-A332-52C788334BD8}" dt="2023-10-04T20:23:57.598" v="1799" actId="1076"/>
        <pc:sldMkLst>
          <pc:docMk/>
          <pc:sldMk cId="2107500060" sldId="327"/>
        </pc:sldMkLst>
        <pc:spChg chg="add mod">
          <ac:chgData name="Rômulo Cesar Silvestre Leite" userId="52ca43a399a5164e" providerId="LiveId" clId="{81B96372-2CEF-4324-A332-52C788334BD8}" dt="2023-10-04T20:23:52.550" v="1798" actId="123"/>
          <ac:spMkLst>
            <pc:docMk/>
            <pc:sldMk cId="2107500060" sldId="327"/>
            <ac:spMk id="2" creationId="{5601A2D0-34C6-CC25-5333-4B4BCD75555B}"/>
          </ac:spMkLst>
        </pc:spChg>
        <pc:picChg chg="add mod">
          <ac:chgData name="Rômulo Cesar Silvestre Leite" userId="52ca43a399a5164e" providerId="LiveId" clId="{81B96372-2CEF-4324-A332-52C788334BD8}" dt="2023-10-04T20:23:57.598" v="1799" actId="1076"/>
          <ac:picMkLst>
            <pc:docMk/>
            <pc:sldMk cId="2107500060" sldId="327"/>
            <ac:picMk id="1026" creationId="{C50314B2-E182-7EFF-F4BE-ED28B955A069}"/>
          </ac:picMkLst>
        </pc:pic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03T14:47:18.64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27,'24'0,"411"18,-334-10,150-8,-101-3,978 3,-1091-2,1-2,63-14,-62 9,0 2,57-2,770 10,-698 13,-57-2,166 22,-165-17,175 3,657-21,-917 0,53-10,-52 6,50-2,401 8,-458-1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03T14:47:21.37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49,'330'-19,"-254"14,107 6,44-3,-142-9,-49 5,58-1,337 8,-410-1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03T14:47:24.78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98,'161'-13,"-5"0,-79 14,-30 0,0-1,-1-3,52-9,-56 5,55-1,34-6,-98 8,6-2,1 1,74-2,1243 11,-1322-1,52 10,-53-5,58 1,315-8,-387 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7:04:13.520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670 53 24575,'-54'0'0,"-105"14"0,135-9 0,-1 0 0,2 2 0,-1 1 0,1 0 0,0 2 0,-34 20 0,31-15 0,15-10 0,1 1 0,-1 0 0,1 1 0,0 0 0,1 1 0,0 0 0,0 0 0,1 1 0,0 0 0,0 0 0,-6 11 0,6-6 0,-5 8 0,0 0 0,2 1 0,0 1 0,1 0 0,-9 37 0,10-20 0,1-1 0,3 1 0,-2 60 0,7-53 0,0-6 0,1 0 0,8 50 0,-7-80 0,1 1 0,0 0 0,1-1 0,1 1 0,-1-1 0,2 0 0,0-1 0,0 0 0,1 1 0,1-2 0,12 15 0,-9-15 0,1-1 0,0 0 0,1-1 0,0 0 0,22 10 0,12 7 0,-18-11 0,0-1 0,1-1 0,1-2 0,38 8 0,-20-4 0,-9-7 0,1 0 0,0-3 0,1-1 0,-1-3 0,44-3 0,15 0 0,384 3 0,-454 1 0,54 11 0,22 1 0,-68-11 0,40 9 0,-42-5 0,53 1 0,-61-6 0,0 0 0,-1 2 0,1 1 0,-1 1 0,29 10 0,-12-5 0,-1-3 0,1-1 0,0-2 0,0-2 0,71-7 0,-4 3 0,-12 4 0,-49 1 0,0-3 0,90-10 0,-110 3 0,-1-1 0,0-1 0,-1-1 0,0-2 0,44-25 0,-19 4 0,84-67 0,-123 86 0,0 0 0,-2-1 0,0-1 0,0 0 0,-2 0 0,18-36 0,-3 6 0,-18 36 0,-1-1 0,0 1 0,0-1 0,-2-1 0,1 1 0,-1-1 0,-1 1 0,0-1 0,-1 0 0,0 0 0,-1-1 0,0 1 0,-1 0 0,0 0 0,-1 0 0,-1 0 0,0-1 0,0 2 0,-1-1 0,-1 0 0,0 0 0,-10-20 0,-125-208 0,106 189 0,11 6 0,20 39 0,0-1 0,0 1 0,-1 0 0,0 1 0,-1-1 0,1 0 0,-1 1 0,0 0 0,0 0 0,-1 0 0,1 0 0,-1 1 0,0-1 0,-11-6 0,-1 3 0,-186-80 0,165 76 0,0 2 0,-1 2 0,-1 2 0,-50-2 0,-164 9 0,106 2 0,73-3 0,-113-15 0,115 7 0,-1 4 0,-89 7 0,-79-5 0,161-10 0,54 6 0,-46-2 0,-24-5 0,70 8 0,-53-3 0,-306 9 0,376 0-151,0 0-1,-1 1 0,1 0 0,0 0 1,0 1-1,0 0 0,0 1 1,-16 8-1,7-3-6674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7:04:13.520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670 53 24575,'-54'0'0,"-105"14"0,135-9 0,-1 0 0,2 2 0,-1 1 0,1 0 0,0 2 0,-34 20 0,31-15 0,15-10 0,1 1 0,-1 0 0,1 1 0,0 0 0,1 1 0,0 0 0,0 0 0,1 1 0,0 0 0,0 0 0,-6 11 0,6-6 0,-5 8 0,0 0 0,2 1 0,0 1 0,1 0 0,-9 37 0,10-20 0,1-1 0,3 1 0,-2 60 0,7-53 0,0-6 0,1 0 0,8 50 0,-7-80 0,1 1 0,0 0 0,1-1 0,1 1 0,-1-1 0,2 0 0,0-1 0,0 0 0,1 1 0,1-2 0,12 15 0,-9-15 0,1-1 0,0 0 0,1-1 0,0 0 0,22 10 0,12 7 0,-18-11 0,0-1 0,1-1 0,1-2 0,38 8 0,-20-4 0,-9-7 0,1 0 0,0-3 0,1-1 0,-1-3 0,44-3 0,15 0 0,384 3 0,-454 1 0,54 11 0,22 1 0,-68-11 0,40 9 0,-42-5 0,53 1 0,-61-6 0,0 0 0,-1 2 0,1 1 0,-1 1 0,29 10 0,-12-5 0,-1-3 0,1-1 0,0-2 0,0-2 0,71-7 0,-4 3 0,-12 4 0,-49 1 0,0-3 0,90-10 0,-110 3 0,-1-1 0,0-1 0,-1-1 0,0-2 0,44-25 0,-19 4 0,84-67 0,-123 86 0,0 0 0,-2-1 0,0-1 0,0 0 0,-2 0 0,18-36 0,-3 6 0,-18 36 0,-1-1 0,0 1 0,0-1 0,-2-1 0,1 1 0,-1-1 0,-1 1 0,0-1 0,-1 0 0,0 0 0,-1-1 0,0 1 0,-1 0 0,0 0 0,-1 0 0,-1 0 0,0-1 0,0 2 0,-1-1 0,-1 0 0,0 0 0,-10-20 0,-125-208 0,106 189 0,11 6 0,20 39 0,0-1 0,0 1 0,-1 0 0,0 1 0,-1-1 0,1 0 0,-1 1 0,0 0 0,0 0 0,-1 0 0,1 0 0,-1 1 0,0-1 0,-11-6 0,-1 3 0,-186-80 0,165 76 0,0 2 0,-1 2 0,-1 2 0,-50-2 0,-164 9 0,106 2 0,73-3 0,-113-15 0,115 7 0,-1 4 0,-89 7 0,-79-5 0,161-10 0,54 6 0,-46-2 0,-24-5 0,70 8 0,-53-3 0,-306 9 0,376 0-151,0 0-1,-1 1 0,1 0 0,0 0 1,0 1-1,0 0 0,0 1 1,-16 8-1,7-3-6674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7:04:13.520"/>
    </inkml:context>
    <inkml:brush xml:id="br0">
      <inkml:brushProperty name="width" value="0.035" units="cm"/>
      <inkml:brushProperty name="height" value="0.035" units="cm"/>
      <inkml:brushProperty name="color" value="#181717"/>
    </inkml:brush>
  </inkml:definitions>
  <inkml:trace contextRef="#ctx0" brushRef="#br0">670 53 24575,'-54'0'0,"-105"14"0,135-9 0,-1 0 0,2 2 0,-1 1 0,1 0 0,0 2 0,-34 20 0,31-15 0,15-10 0,1 1 0,-1 0 0,1 1 0,0 0 0,1 1 0,0 0 0,0 0 0,1 1 0,0 0 0,0 0 0,-6 11 0,6-6 0,-5 8 0,0 0 0,2 1 0,0 1 0,1 0 0,-9 37 0,10-20 0,1-1 0,3 1 0,-2 60 0,7-53 0,0-6 0,1 0 0,8 50 0,-7-80 0,1 1 0,0 0 0,1-1 0,1 1 0,-1-1 0,2 0 0,0-1 0,0 0 0,1 1 0,1-2 0,12 15 0,-9-15 0,1-1 0,0 0 0,1-1 0,0 0 0,22 10 0,12 7 0,-18-11 0,0-1 0,1-1 0,1-2 0,38 8 0,-20-4 0,-9-7 0,1 0 0,0-3 0,1-1 0,-1-3 0,44-3 0,15 0 0,384 3 0,-454 1 0,54 11 0,22 1 0,-68-11 0,40 9 0,-42-5 0,53 1 0,-61-6 0,0 0 0,-1 2 0,1 1 0,-1 1 0,29 10 0,-12-5 0,-1-3 0,1-1 0,0-2 0,0-2 0,71-7 0,-4 3 0,-12 4 0,-49 1 0,0-3 0,90-10 0,-110 3 0,-1-1 0,0-1 0,-1-1 0,0-2 0,44-25 0,-19 4 0,84-67 0,-123 86 0,0 0 0,-2-1 0,0-1 0,0 0 0,-2 0 0,18-36 0,-3 6 0,-18 36 0,-1-1 0,0 1 0,0-1 0,-2-1 0,1 1 0,-1-1 0,-1 1 0,0-1 0,-1 0 0,0 0 0,-1-1 0,0 1 0,-1 0 0,0 0 0,-1 0 0,-1 0 0,0-1 0,0 2 0,-1-1 0,-1 0 0,0 0 0,-10-20 0,-125-208 0,106 189 0,11 6 0,20 39 0,0-1 0,0 1 0,-1 0 0,0 1 0,-1-1 0,1 0 0,-1 1 0,0 0 0,0 0 0,-1 0 0,1 0 0,-1 1 0,0-1 0,-11-6 0,-1 3 0,-186-80 0,165 76 0,0 2 0,-1 2 0,-1 2 0,-50-2 0,-164 9 0,106 2 0,73-3 0,-113-15 0,115 7 0,-1 4 0,-89 7 0,-79-5 0,161-10 0,54 6 0,-46-2 0,-24-5 0,70 8 0,-53-3 0,-306 9 0,376 0-151,0 0-1,-1 1 0,1 0 0,0 0 1,0 1-1,0 0 0,0 1 1,-16 8-1,7-3-6674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7:04:13.520"/>
    </inkml:context>
    <inkml:brush xml:id="br0">
      <inkml:brushProperty name="width" value="0.035" units="cm"/>
      <inkml:brushProperty name="height" value="0.035" units="cm"/>
      <inkml:brushProperty name="color" value="#181717"/>
    </inkml:brush>
  </inkml:definitions>
  <inkml:trace contextRef="#ctx0" brushRef="#br0">670 53 24575,'-54'0'0,"-105"14"0,135-9 0,-1 0 0,2 2 0,-1 1 0,1 0 0,0 2 0,-34 20 0,31-15 0,15-10 0,1 1 0,-1 0 0,1 1 0,0 0 0,1 1 0,0 0 0,0 0 0,1 1 0,0 0 0,0 0 0,-6 11 0,6-6 0,-5 8 0,0 0 0,2 1 0,0 1 0,1 0 0,-9 37 0,10-20 0,1-1 0,3 1 0,-2 60 0,7-53 0,0-6 0,1 0 0,8 50 0,-7-80 0,1 1 0,0 0 0,1-1 0,1 1 0,-1-1 0,2 0 0,0-1 0,0 0 0,1 1 0,1-2 0,12 15 0,-9-15 0,1-1 0,0 0 0,1-1 0,0 0 0,22 10 0,12 7 0,-18-11 0,0-1 0,1-1 0,1-2 0,38 8 0,-20-4 0,-9-7 0,1 0 0,0-3 0,1-1 0,-1-3 0,44-3 0,15 0 0,384 3 0,-454 1 0,54 11 0,22 1 0,-68-11 0,40 9 0,-42-5 0,53 1 0,-61-6 0,0 0 0,-1 2 0,1 1 0,-1 1 0,29 10 0,-12-5 0,-1-3 0,1-1 0,0-2 0,0-2 0,71-7 0,-4 3 0,-12 4 0,-49 1 0,0-3 0,90-10 0,-110 3 0,-1-1 0,0-1 0,-1-1 0,0-2 0,44-25 0,-19 4 0,84-67 0,-123 86 0,0 0 0,-2-1 0,0-1 0,0 0 0,-2 0 0,18-36 0,-3 6 0,-18 36 0,-1-1 0,0 1 0,0-1 0,-2-1 0,1 1 0,-1-1 0,-1 1 0,0-1 0,-1 0 0,0 0 0,-1-1 0,0 1 0,-1 0 0,0 0 0,-1 0 0,-1 0 0,0-1 0,0 2 0,-1-1 0,-1 0 0,0 0 0,-10-20 0,-125-208 0,106 189 0,11 6 0,20 39 0,0-1 0,0 1 0,-1 0 0,0 1 0,-1-1 0,1 0 0,-1 1 0,0 0 0,0 0 0,-1 0 0,1 0 0,-1 1 0,0-1 0,-11-6 0,-1 3 0,-186-80 0,165 76 0,0 2 0,-1 2 0,-1 2 0,-50-2 0,-164 9 0,106 2 0,73-3 0,-113-15 0,115 7 0,-1 4 0,-89 7 0,-79-5 0,161-10 0,54 6 0,-46-2 0,-24-5 0,70 8 0,-53-3 0,-306 9 0,376 0-151,0 0-1,-1 1 0,1 0 0,0 0 1,0 1-1,0 0 0,0 1 1,-16 8-1,7-3-6674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3T17:04:13.520"/>
    </inkml:context>
    <inkml:brush xml:id="br0">
      <inkml:brushProperty name="width" value="0.035" units="cm"/>
      <inkml:brushProperty name="height" value="0.035" units="cm"/>
      <inkml:brushProperty name="color" value="#181717"/>
    </inkml:brush>
  </inkml:definitions>
  <inkml:trace contextRef="#ctx0" brushRef="#br0">670 53 24575,'-54'0'0,"-105"14"0,135-9 0,-1 0 0,2 2 0,-1 1 0,1 0 0,0 2 0,-34 20 0,31-15 0,15-10 0,1 1 0,-1 0 0,1 1 0,0 0 0,1 1 0,0 0 0,0 0 0,1 1 0,0 0 0,0 0 0,-6 11 0,6-6 0,-5 8 0,0 0 0,2 1 0,0 1 0,1 0 0,-9 37 0,10-20 0,1-1 0,3 1 0,-2 60 0,7-53 0,0-6 0,1 0 0,8 50 0,-7-80 0,1 1 0,0 0 0,1-1 0,1 1 0,-1-1 0,2 0 0,0-1 0,0 0 0,1 1 0,1-2 0,12 15 0,-9-15 0,1-1 0,0 0 0,1-1 0,0 0 0,22 10 0,12 7 0,-18-11 0,0-1 0,1-1 0,1-2 0,38 8 0,-20-4 0,-9-7 0,1 0 0,0-3 0,1-1 0,-1-3 0,44-3 0,15 0 0,384 3 0,-454 1 0,54 11 0,22 1 0,-68-11 0,40 9 0,-42-5 0,53 1 0,-61-6 0,0 0 0,-1 2 0,1 1 0,-1 1 0,29 10 0,-12-5 0,-1-3 0,1-1 0,0-2 0,0-2 0,71-7 0,-4 3 0,-12 4 0,-49 1 0,0-3 0,90-10 0,-110 3 0,-1-1 0,0-1 0,-1-1 0,0-2 0,44-25 0,-19 4 0,84-67 0,-123 86 0,0 0 0,-2-1 0,0-1 0,0 0 0,-2 0 0,18-36 0,-3 6 0,-18 36 0,-1-1 0,0 1 0,0-1 0,-2-1 0,1 1 0,-1-1 0,-1 1 0,0-1 0,-1 0 0,0 0 0,-1-1 0,0 1 0,-1 0 0,0 0 0,-1 0 0,-1 0 0,0-1 0,0 2 0,-1-1 0,-1 0 0,0 0 0,-10-20 0,-125-208 0,106 189 0,11 6 0,20 39 0,0-1 0,0 1 0,-1 0 0,0 1 0,-1-1 0,1 0 0,-1 1 0,0 0 0,0 0 0,-1 0 0,1 0 0,-1 1 0,0-1 0,-11-6 0,-1 3 0,-186-80 0,165 76 0,0 2 0,-1 2 0,-1 2 0,-50-2 0,-164 9 0,106 2 0,73-3 0,-113-15 0,115 7 0,-1 4 0,-89 7 0,-79-5 0,161-10 0,54 6 0,-46-2 0,-24-5 0,70 8 0,-53-3 0,-306 9 0,376 0-151,0 0-1,-1 1 0,1 0 0,0 0 1,0 1-1,0 0 0,0 1 1,-16 8-1,7-3-6674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89F977-3D6C-4047-7B45-A04C45A542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DF80452-BE2C-6211-772C-04FA08BC02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C2A363B-4537-504D-FB1F-3E6C9483FB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25241-D614-4679-A37F-205B78B5FA9A}" type="datetimeFigureOut">
              <a:rPr lang="pt-BR" smtClean="0"/>
              <a:t>04/10/2023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C36B578-73A2-11E8-76E4-41E70397EB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39F08AF-4722-FFF0-1932-369AE8E66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92CD2-5695-4F90-80D5-4F20CA159A9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520293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94F356-17BE-11BF-FC51-0ED3B46DA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4E0D47A7-18D6-E205-EF16-35600480BC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9ECC228-FB73-94C9-6321-DD5A16C354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25241-D614-4679-A37F-205B78B5FA9A}" type="datetimeFigureOut">
              <a:rPr lang="pt-BR" smtClean="0"/>
              <a:t>04/10/2023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EE317E9-4DFE-D8B9-4629-16DBBCFA6B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1E469F7-74BB-E0AC-C8D5-14E51CF66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92CD2-5695-4F90-80D5-4F20CA159A9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283355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9AEC0772-E4F0-0A7E-0698-F78EEA4407E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C80177BB-1573-891A-1BEA-EA0FF8AC3F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7459FB0-2028-E4BC-3AD7-F861EF4F06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25241-D614-4679-A37F-205B78B5FA9A}" type="datetimeFigureOut">
              <a:rPr lang="pt-BR" smtClean="0"/>
              <a:t>04/10/2023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C98429D-030E-4B80-5BB7-E430B252BE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F1AA719-56DE-C843-D583-6DB3EC70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92CD2-5695-4F90-80D5-4F20CA159A9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76309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568535-E89B-61DB-DDD4-37E2A6DDAD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C73E63F-25E5-3404-D410-5DABA55662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330068B-381E-00AC-E7A4-7EEF4B609F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25241-D614-4679-A37F-205B78B5FA9A}" type="datetimeFigureOut">
              <a:rPr lang="pt-BR" smtClean="0"/>
              <a:t>04/10/2023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429D496-DC53-3DC4-7EE6-1077D674C3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11FD646-2FDA-EF13-FBE3-99479E5B12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92CD2-5695-4F90-80D5-4F20CA159A9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106520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CBFC56-6E9E-6C16-B8E1-6FC0299999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CB5640C-247E-28C9-CCE5-C751A39E13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4000218-A040-E54B-226F-852FD5EC7F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25241-D614-4679-A37F-205B78B5FA9A}" type="datetimeFigureOut">
              <a:rPr lang="pt-BR" smtClean="0"/>
              <a:t>04/10/2023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4EB2096-EC28-9973-4C44-11588E8B82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B41C71D-9E27-F7C8-94F0-FE64AF171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92CD2-5695-4F90-80D5-4F20CA159A9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71126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3299A6-13F3-C1B4-1CA9-FE4E3AA254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66DAC7E-278B-D9B5-649F-B09DD93C4D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DD3E13D6-8170-54DD-3423-9CE7333E9B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E6A84933-FEFC-13B2-6C81-FBEDA67522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25241-D614-4679-A37F-205B78B5FA9A}" type="datetimeFigureOut">
              <a:rPr lang="pt-BR" smtClean="0"/>
              <a:t>04/10/2023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658DA944-D9C3-706E-BBB8-302050778E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3503B133-401B-82F9-47F3-B5F354AE7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92CD2-5695-4F90-80D5-4F20CA159A9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720868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64FB913-FC09-6A9D-D45E-ED7D22336D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19F02A9-0FA0-0475-0199-18E33A8EF8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03872A32-67ED-3DF6-12CE-1464ADCE8C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72C69354-E733-3C90-AFC7-3EA84ACF69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3B072AC0-CB2B-53EE-5DA5-F3358747395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764DA417-A694-D2A1-61BF-0636B88EBF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25241-D614-4679-A37F-205B78B5FA9A}" type="datetimeFigureOut">
              <a:rPr lang="pt-BR" smtClean="0"/>
              <a:t>04/10/2023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5A8E44D8-9CB4-99ED-61A4-7F1F824794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D7FA938D-76B5-D6A8-B172-77BFF5540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92CD2-5695-4F90-80D5-4F20CA159A9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75703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6C073E2-9541-048B-3AFF-5A6C55389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4B03EB2F-76C3-419D-1103-C5A66C7ABC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25241-D614-4679-A37F-205B78B5FA9A}" type="datetimeFigureOut">
              <a:rPr lang="pt-BR" smtClean="0"/>
              <a:t>04/10/2023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3C28E9F4-17F4-3835-DF0A-A15FE0D104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FE4672CF-AB4D-F0D1-3AD9-7FC4ADD23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92CD2-5695-4F90-80D5-4F20CA159A9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603438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E8A463DD-FA86-DCFA-A442-571FD755E0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25241-D614-4679-A37F-205B78B5FA9A}" type="datetimeFigureOut">
              <a:rPr lang="pt-BR" smtClean="0"/>
              <a:t>04/10/2023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F76B56BF-48AC-13C2-BA51-FA46A316E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981D8CCD-2728-7FD4-9205-67A9B0DDA0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92CD2-5695-4F90-80D5-4F20CA159A9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278813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11B91B-A935-F40C-F1DE-E8E315253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B1619F4-41E5-6098-62D9-E3866EE673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BC3D7EE8-C36C-1025-20E6-65E7105203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135539DC-1AA5-0C4D-22EB-189D62B5B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25241-D614-4679-A37F-205B78B5FA9A}" type="datetimeFigureOut">
              <a:rPr lang="pt-BR" smtClean="0"/>
              <a:t>04/10/2023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8C6CE4D-9E36-22F2-9027-43FE3C1772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E666C30-665A-5386-F4C8-CFEC78F730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92CD2-5695-4F90-80D5-4F20CA159A9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524559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18AA1E-E69B-B8B0-008A-D1FBD8A1D9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3AA0F4A0-D0C7-7FF2-6F5F-4A0EB9DA346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3844D7D2-6827-6484-4B80-A4D325BC26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9270D0F-0B8E-1A81-138E-E41DDAF6BE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25241-D614-4679-A37F-205B78B5FA9A}" type="datetimeFigureOut">
              <a:rPr lang="pt-BR" smtClean="0"/>
              <a:t>04/10/2023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8ACF902-AC4F-52A7-0979-401CE1759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F4CEF863-2C04-3881-B0BD-F952A255C7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92CD2-5695-4F90-80D5-4F20CA159A9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15951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3CE7D62E-7FC0-2277-B65E-C30A131DD8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9A0E7E9-A60C-7E32-4974-3D94EC4054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F52617A-F42D-6E15-9673-F3C0FC19452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D25241-D614-4679-A37F-205B78B5FA9A}" type="datetimeFigureOut">
              <a:rPr lang="pt-BR" smtClean="0"/>
              <a:t>04/10/2023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6D833CF-A8B7-3752-0B30-03DA2F59F0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A272936-9C55-BB9D-C91F-D53526CCA4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692CD2-5695-4F90-80D5-4F20CA159A9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73640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4.jpeg"/><Relationship Id="rId7" Type="http://schemas.openxmlformats.org/officeDocument/2006/relationships/hyperlink" Target="https://logos-world.net/bing-logo/" TargetMode="External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hyperlink" Target="https://de.wikipedia.org/wiki/Datei:Google_%22G%22_Logo.svg" TargetMode="Externa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customXml" Target="../ink/ink2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Ícone&#10;&#10;Descrição gerada automaticamente">
            <a:extLst>
              <a:ext uri="{FF2B5EF4-FFF2-40B4-BE49-F238E27FC236}">
                <a16:creationId xmlns:a16="http://schemas.microsoft.com/office/drawing/2014/main" id="{95045BC9-CCA5-B643-63B6-1CD6DAA12F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5206" y="178206"/>
            <a:ext cx="6501587" cy="6501587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221E615B-0417-8A31-8DDF-8FB4261549AA}"/>
              </a:ext>
            </a:extLst>
          </p:cNvPr>
          <p:cNvSpPr txBox="1"/>
          <p:nvPr/>
        </p:nvSpPr>
        <p:spPr>
          <a:xfrm>
            <a:off x="4996873" y="5791199"/>
            <a:ext cx="2414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Esp. Rômulo C. Silvestre</a:t>
            </a:r>
          </a:p>
        </p:txBody>
      </p:sp>
    </p:spTree>
    <p:extLst>
      <p:ext uri="{BB962C8B-B14F-4D97-AF65-F5344CB8AC3E}">
        <p14:creationId xmlns:p14="http://schemas.microsoft.com/office/powerpoint/2010/main" val="1003790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C0F3B035-050D-CA06-316C-39106C9A01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96" y="119375"/>
            <a:ext cx="12056208" cy="6247223"/>
          </a:xfrm>
          <a:prstGeom prst="rect">
            <a:avLst/>
          </a:prstGeom>
        </p:spPr>
      </p:pic>
      <p:sp>
        <p:nvSpPr>
          <p:cNvPr id="6" name="Chave Direita 5">
            <a:extLst>
              <a:ext uri="{FF2B5EF4-FFF2-40B4-BE49-F238E27FC236}">
                <a16:creationId xmlns:a16="http://schemas.microsoft.com/office/drawing/2014/main" id="{AA4A77A5-CDE8-7D75-5967-50BF01A6E34C}"/>
              </a:ext>
            </a:extLst>
          </p:cNvPr>
          <p:cNvSpPr/>
          <p:nvPr/>
        </p:nvSpPr>
        <p:spPr>
          <a:xfrm>
            <a:off x="2682815" y="1164566"/>
            <a:ext cx="2260121" cy="5080959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E7BDD55B-1134-C873-30C5-CEF342ABD11B}"/>
              </a:ext>
            </a:extLst>
          </p:cNvPr>
          <p:cNvSpPr txBox="1"/>
          <p:nvPr/>
        </p:nvSpPr>
        <p:spPr>
          <a:xfrm>
            <a:off x="5149970" y="3520379"/>
            <a:ext cx="6826741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A </a:t>
            </a:r>
            <a:r>
              <a:rPr lang="pt-BR" dirty="0" err="1">
                <a:solidFill>
                  <a:schemeClr val="bg1"/>
                </a:solidFill>
              </a:rPr>
              <a:t>tag</a:t>
            </a:r>
            <a:r>
              <a:rPr lang="pt-BR" dirty="0">
                <a:solidFill>
                  <a:schemeClr val="bg1"/>
                </a:solidFill>
              </a:rPr>
              <a:t> é formada por um par ou não.</a:t>
            </a:r>
          </a:p>
          <a:p>
            <a:r>
              <a:rPr lang="pt-BR" dirty="0">
                <a:solidFill>
                  <a:schemeClr val="bg1"/>
                </a:solidFill>
              </a:rPr>
              <a:t>Nesse caso da </a:t>
            </a:r>
            <a:r>
              <a:rPr lang="pt-BR" dirty="0" err="1">
                <a:solidFill>
                  <a:schemeClr val="bg1"/>
                </a:solidFill>
              </a:rPr>
              <a:t>tag</a:t>
            </a:r>
            <a:r>
              <a:rPr lang="pt-BR" dirty="0">
                <a:solidFill>
                  <a:schemeClr val="bg1"/>
                </a:solidFill>
              </a:rPr>
              <a:t> </a:t>
            </a:r>
            <a:r>
              <a:rPr lang="pt-BR" dirty="0" err="1">
                <a:solidFill>
                  <a:schemeClr val="bg1"/>
                </a:solidFill>
              </a:rPr>
              <a:t>html</a:t>
            </a:r>
            <a:r>
              <a:rPr lang="pt-BR" dirty="0">
                <a:solidFill>
                  <a:schemeClr val="bg1"/>
                </a:solidFill>
              </a:rPr>
              <a:t> é um par:</a:t>
            </a:r>
          </a:p>
          <a:p>
            <a:r>
              <a:rPr lang="pt-BR" dirty="0">
                <a:solidFill>
                  <a:schemeClr val="bg1"/>
                </a:solidFill>
              </a:rPr>
              <a:t>&lt;</a:t>
            </a:r>
            <a:r>
              <a:rPr lang="pt-BR" dirty="0" err="1">
                <a:solidFill>
                  <a:schemeClr val="bg1"/>
                </a:solidFill>
              </a:rPr>
              <a:t>html</a:t>
            </a:r>
            <a:r>
              <a:rPr lang="pt-BR" dirty="0">
                <a:solidFill>
                  <a:schemeClr val="bg1"/>
                </a:solidFill>
              </a:rPr>
              <a:t>&gt;</a:t>
            </a:r>
          </a:p>
          <a:p>
            <a:endParaRPr lang="pt-BR" dirty="0">
              <a:solidFill>
                <a:schemeClr val="bg1"/>
              </a:solidFill>
            </a:endParaRPr>
          </a:p>
          <a:p>
            <a:endParaRPr lang="pt-BR" dirty="0">
              <a:solidFill>
                <a:schemeClr val="bg1"/>
              </a:solidFill>
            </a:endParaRPr>
          </a:p>
          <a:p>
            <a:r>
              <a:rPr lang="pt-BR" dirty="0">
                <a:solidFill>
                  <a:schemeClr val="bg1"/>
                </a:solidFill>
              </a:rPr>
              <a:t>&lt;/</a:t>
            </a:r>
            <a:r>
              <a:rPr lang="pt-BR" dirty="0" err="1">
                <a:solidFill>
                  <a:schemeClr val="bg1"/>
                </a:solidFill>
              </a:rPr>
              <a:t>html</a:t>
            </a:r>
            <a:r>
              <a:rPr lang="pt-BR" dirty="0">
                <a:solidFill>
                  <a:schemeClr val="bg1"/>
                </a:solidFill>
              </a:rPr>
              <a:t>&gt;</a:t>
            </a:r>
          </a:p>
          <a:p>
            <a:r>
              <a:rPr lang="pt-BR" dirty="0">
                <a:solidFill>
                  <a:schemeClr val="bg1"/>
                </a:solidFill>
              </a:rPr>
              <a:t>Onde a  primeira é o inicio (abertura) e a segunda o fechamento.</a:t>
            </a:r>
          </a:p>
          <a:p>
            <a:r>
              <a:rPr lang="pt-BR" dirty="0">
                <a:solidFill>
                  <a:schemeClr val="bg1"/>
                </a:solidFill>
              </a:rPr>
              <a:t>A linguagem de marcação HTML é baseada em TAGS. Quanto mais </a:t>
            </a:r>
            <a:r>
              <a:rPr lang="pt-BR" dirty="0" err="1">
                <a:solidFill>
                  <a:schemeClr val="bg1"/>
                </a:solidFill>
              </a:rPr>
              <a:t>tags</a:t>
            </a:r>
            <a:endParaRPr lang="pt-BR" dirty="0">
              <a:solidFill>
                <a:schemeClr val="bg1"/>
              </a:solidFill>
            </a:endParaRPr>
          </a:p>
          <a:p>
            <a:r>
              <a:rPr lang="pt-BR" dirty="0">
                <a:solidFill>
                  <a:schemeClr val="bg1"/>
                </a:solidFill>
              </a:rPr>
              <a:t>aprender melhor e mais sites e aplicativos você pode construir.</a:t>
            </a:r>
          </a:p>
        </p:txBody>
      </p:sp>
    </p:spTree>
    <p:extLst>
      <p:ext uri="{BB962C8B-B14F-4D97-AF65-F5344CB8AC3E}">
        <p14:creationId xmlns:p14="http://schemas.microsoft.com/office/powerpoint/2010/main" val="420838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 descr="Diagrama, Esquemático&#10;&#10;Descrição gerada automaticamente">
            <a:extLst>
              <a:ext uri="{FF2B5EF4-FFF2-40B4-BE49-F238E27FC236}">
                <a16:creationId xmlns:a16="http://schemas.microsoft.com/office/drawing/2014/main" id="{36C8D513-C20F-1B1D-7377-5D960F7369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184" b="1673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0948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F8AE064F-512D-6968-7CC3-B540BC4FBB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375" b="433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16BB327-7AA9-4EC5-815F-9D8E6BC53E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6861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E02DB0-B593-5BE6-9911-8C0260322F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297442"/>
            <a:ext cx="10515600" cy="1325563"/>
          </a:xfrm>
        </p:spPr>
        <p:txBody>
          <a:bodyPr/>
          <a:lstStyle/>
          <a:p>
            <a:r>
              <a:rPr lang="pt-BR" dirty="0"/>
              <a:t>Agora sim! Podemos explorar o Planeta Alien!</a:t>
            </a:r>
          </a:p>
        </p:txBody>
      </p:sp>
    </p:spTree>
    <p:extLst>
      <p:ext uri="{BB962C8B-B14F-4D97-AF65-F5344CB8AC3E}">
        <p14:creationId xmlns:p14="http://schemas.microsoft.com/office/powerpoint/2010/main" val="30231761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FEB76EDA-7628-D304-6EAF-B778713042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3666" b="-1"/>
          <a:stretch/>
        </p:blipFill>
        <p:spPr>
          <a:xfrm>
            <a:off x="3882570" y="10"/>
            <a:ext cx="8309429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63737881-458F-40AD-B72B-B57D267DC4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-1"/>
            <a:ext cx="4581527" cy="6858002"/>
            <a:chOff x="-2" y="-1"/>
            <a:chExt cx="4581527" cy="6858002"/>
          </a:xfrm>
          <a:effectLst>
            <a:outerShdw blurRad="381000" dist="50800" algn="ctr" rotWithShape="0">
              <a:srgbClr val="000000">
                <a:alpha val="10000"/>
              </a:srgbClr>
            </a:outerShdw>
          </a:effectLst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C2967126-346F-41EA-982D-63D8EBB60D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" y="-1"/>
              <a:ext cx="4572002" cy="6858002"/>
            </a:xfrm>
            <a:custGeom>
              <a:avLst/>
              <a:gdLst>
                <a:gd name="connsiteX0" fmla="*/ 4214994 w 4572002"/>
                <a:gd name="connsiteY0" fmla="*/ 6564620 h 6858002"/>
                <a:gd name="connsiteX1" fmla="*/ 4214994 w 4572002"/>
                <a:gd name="connsiteY1" fmla="*/ 6564621 h 6858002"/>
                <a:gd name="connsiteX2" fmla="*/ 4237474 w 4572002"/>
                <a:gd name="connsiteY2" fmla="*/ 6588626 h 6858002"/>
                <a:gd name="connsiteX3" fmla="*/ 4254096 w 4572002"/>
                <a:gd name="connsiteY3" fmla="*/ 6625225 h 6858002"/>
                <a:gd name="connsiteX4" fmla="*/ 4247001 w 4572002"/>
                <a:gd name="connsiteY4" fmla="*/ 6662540 h 6858002"/>
                <a:gd name="connsiteX5" fmla="*/ 4247000 w 4572002"/>
                <a:gd name="connsiteY5" fmla="*/ 6662541 h 6858002"/>
                <a:gd name="connsiteX6" fmla="*/ 4246999 w 4572002"/>
                <a:gd name="connsiteY6" fmla="*/ 6662544 h 6858002"/>
                <a:gd name="connsiteX7" fmla="*/ 4235550 w 4572002"/>
                <a:gd name="connsiteY7" fmla="*/ 6683027 h 6858002"/>
                <a:gd name="connsiteX8" fmla="*/ 4232403 w 4572002"/>
                <a:gd name="connsiteY8" fmla="*/ 6702976 h 6858002"/>
                <a:gd name="connsiteX9" fmla="*/ 4232403 w 4572002"/>
                <a:gd name="connsiteY9" fmla="*/ 6702977 h 6858002"/>
                <a:gd name="connsiteX10" fmla="*/ 4246238 w 4572002"/>
                <a:gd name="connsiteY10" fmla="*/ 6742553 h 6858002"/>
                <a:gd name="connsiteX11" fmla="*/ 4246239 w 4572002"/>
                <a:gd name="connsiteY11" fmla="*/ 6742555 h 6858002"/>
                <a:gd name="connsiteX12" fmla="*/ 4265716 w 4572002"/>
                <a:gd name="connsiteY12" fmla="*/ 6812062 h 6858002"/>
                <a:gd name="connsiteX13" fmla="*/ 4265717 w 4572002"/>
                <a:gd name="connsiteY13" fmla="*/ 6812064 h 6858002"/>
                <a:gd name="connsiteX14" fmla="*/ 4265717 w 4572002"/>
                <a:gd name="connsiteY14" fmla="*/ 6812063 h 6858002"/>
                <a:gd name="connsiteX15" fmla="*/ 4265716 w 4572002"/>
                <a:gd name="connsiteY15" fmla="*/ 6812062 h 6858002"/>
                <a:gd name="connsiteX16" fmla="*/ 4260942 w 4572002"/>
                <a:gd name="connsiteY16" fmla="*/ 6776800 h 6858002"/>
                <a:gd name="connsiteX17" fmla="*/ 4246239 w 4572002"/>
                <a:gd name="connsiteY17" fmla="*/ 6742555 h 6858002"/>
                <a:gd name="connsiteX18" fmla="*/ 4246238 w 4572002"/>
                <a:gd name="connsiteY18" fmla="*/ 6742552 h 6858002"/>
                <a:gd name="connsiteX19" fmla="*/ 4232403 w 4572002"/>
                <a:gd name="connsiteY19" fmla="*/ 6702976 h 6858002"/>
                <a:gd name="connsiteX20" fmla="*/ 4246999 w 4572002"/>
                <a:gd name="connsiteY20" fmla="*/ 6662544 h 6858002"/>
                <a:gd name="connsiteX21" fmla="*/ 4247000 w 4572002"/>
                <a:gd name="connsiteY21" fmla="*/ 6662542 h 6858002"/>
                <a:gd name="connsiteX22" fmla="*/ 4247001 w 4572002"/>
                <a:gd name="connsiteY22" fmla="*/ 6662540 h 6858002"/>
                <a:gd name="connsiteX23" fmla="*/ 4254084 w 4572002"/>
                <a:gd name="connsiteY23" fmla="*/ 6645552 h 6858002"/>
                <a:gd name="connsiteX24" fmla="*/ 4254096 w 4572002"/>
                <a:gd name="connsiteY24" fmla="*/ 6625225 h 6858002"/>
                <a:gd name="connsiteX25" fmla="*/ 4254096 w 4572002"/>
                <a:gd name="connsiteY25" fmla="*/ 6625224 h 6858002"/>
                <a:gd name="connsiteX26" fmla="*/ 4237474 w 4572002"/>
                <a:gd name="connsiteY26" fmla="*/ 6588625 h 6858002"/>
                <a:gd name="connsiteX27" fmla="*/ 4295315 w 4572002"/>
                <a:gd name="connsiteY27" fmla="*/ 6438981 h 6858002"/>
                <a:gd name="connsiteX28" fmla="*/ 4275385 w 4572002"/>
                <a:gd name="connsiteY28" fmla="*/ 6463840 h 6858002"/>
                <a:gd name="connsiteX29" fmla="*/ 4275382 w 4572002"/>
                <a:gd name="connsiteY29" fmla="*/ 6463849 h 6858002"/>
                <a:gd name="connsiteX30" fmla="*/ 4261587 w 4572002"/>
                <a:gd name="connsiteY30" fmla="*/ 6513012 h 6858002"/>
                <a:gd name="connsiteX31" fmla="*/ 4242781 w 4572002"/>
                <a:gd name="connsiteY31" fmla="*/ 6546194 h 6858002"/>
                <a:gd name="connsiteX32" fmla="*/ 4242781 w 4572002"/>
                <a:gd name="connsiteY32" fmla="*/ 6546195 h 6858002"/>
                <a:gd name="connsiteX33" fmla="*/ 4259120 w 4572002"/>
                <a:gd name="connsiteY33" fmla="*/ 6521804 h 6858002"/>
                <a:gd name="connsiteX34" fmla="*/ 4261587 w 4572002"/>
                <a:gd name="connsiteY34" fmla="*/ 6513012 h 6858002"/>
                <a:gd name="connsiteX35" fmla="*/ 4264398 w 4572002"/>
                <a:gd name="connsiteY35" fmla="*/ 6508052 h 6858002"/>
                <a:gd name="connsiteX36" fmla="*/ 4275382 w 4572002"/>
                <a:gd name="connsiteY36" fmla="*/ 6463849 h 6858002"/>
                <a:gd name="connsiteX37" fmla="*/ 4275385 w 4572002"/>
                <a:gd name="connsiteY37" fmla="*/ 6463841 h 6858002"/>
                <a:gd name="connsiteX38" fmla="*/ 4295315 w 4572002"/>
                <a:gd name="connsiteY38" fmla="*/ 6438981 h 6858002"/>
                <a:gd name="connsiteX39" fmla="*/ 4381289 w 4572002"/>
                <a:gd name="connsiteY39" fmla="*/ 6365204 h 6858002"/>
                <a:gd name="connsiteX40" fmla="*/ 4380008 w 4572002"/>
                <a:gd name="connsiteY40" fmla="*/ 6387910 h 6858002"/>
                <a:gd name="connsiteX41" fmla="*/ 4378243 w 4572002"/>
                <a:gd name="connsiteY41" fmla="*/ 6391549 h 6858002"/>
                <a:gd name="connsiteX42" fmla="*/ 4370589 w 4572002"/>
                <a:gd name="connsiteY42" fmla="*/ 6407332 h 6858002"/>
                <a:gd name="connsiteX43" fmla="*/ 4370589 w 4572002"/>
                <a:gd name="connsiteY43" fmla="*/ 6407333 h 6858002"/>
                <a:gd name="connsiteX44" fmla="*/ 4378243 w 4572002"/>
                <a:gd name="connsiteY44" fmla="*/ 6391549 h 6858002"/>
                <a:gd name="connsiteX45" fmla="*/ 4380008 w 4572002"/>
                <a:gd name="connsiteY45" fmla="*/ 6387910 h 6858002"/>
                <a:gd name="connsiteX46" fmla="*/ 4142220 w 4572002"/>
                <a:gd name="connsiteY46" fmla="*/ 4221391 h 6858002"/>
                <a:gd name="connsiteX47" fmla="*/ 4142220 w 4572002"/>
                <a:gd name="connsiteY47" fmla="*/ 4221392 h 6858002"/>
                <a:gd name="connsiteX48" fmla="*/ 4147936 w 4572002"/>
                <a:gd name="connsiteY48" fmla="*/ 4253015 h 6858002"/>
                <a:gd name="connsiteX49" fmla="*/ 4187752 w 4572002"/>
                <a:gd name="connsiteY49" fmla="*/ 4324646 h 6858002"/>
                <a:gd name="connsiteX50" fmla="*/ 4196706 w 4572002"/>
                <a:gd name="connsiteY50" fmla="*/ 4363891 h 6858002"/>
                <a:gd name="connsiteX51" fmla="*/ 4195944 w 4572002"/>
                <a:gd name="connsiteY51" fmla="*/ 4482004 h 6858002"/>
                <a:gd name="connsiteX52" fmla="*/ 4135934 w 4572002"/>
                <a:gd name="connsiteY52" fmla="*/ 4659174 h 6858002"/>
                <a:gd name="connsiteX53" fmla="*/ 4127932 w 4572002"/>
                <a:gd name="connsiteY53" fmla="*/ 4677655 h 6858002"/>
                <a:gd name="connsiteX54" fmla="*/ 4118025 w 4572002"/>
                <a:gd name="connsiteY54" fmla="*/ 4767764 h 6858002"/>
                <a:gd name="connsiteX55" fmla="*/ 4116716 w 4572002"/>
                <a:gd name="connsiteY55" fmla="*/ 4800483 h 6858002"/>
                <a:gd name="connsiteX56" fmla="*/ 4116716 w 4572002"/>
                <a:gd name="connsiteY56" fmla="*/ 4800484 h 6858002"/>
                <a:gd name="connsiteX57" fmla="*/ 4131552 w 4572002"/>
                <a:gd name="connsiteY57" fmla="*/ 4828917 h 6858002"/>
                <a:gd name="connsiteX58" fmla="*/ 4153733 w 4572002"/>
                <a:gd name="connsiteY58" fmla="*/ 4863343 h 6858002"/>
                <a:gd name="connsiteX59" fmla="*/ 4161262 w 4572002"/>
                <a:gd name="connsiteY59" fmla="*/ 4889275 h 6858002"/>
                <a:gd name="connsiteX60" fmla="*/ 4159557 w 4572002"/>
                <a:gd name="connsiteY60" fmla="*/ 4912168 h 6858002"/>
                <a:gd name="connsiteX61" fmla="*/ 4158155 w 4572002"/>
                <a:gd name="connsiteY61" fmla="*/ 4933804 h 6858002"/>
                <a:gd name="connsiteX62" fmla="*/ 4158155 w 4572002"/>
                <a:gd name="connsiteY62" fmla="*/ 4933805 h 6858002"/>
                <a:gd name="connsiteX63" fmla="*/ 4162914 w 4572002"/>
                <a:gd name="connsiteY63" fmla="*/ 4952673 h 6858002"/>
                <a:gd name="connsiteX64" fmla="*/ 4165707 w 4572002"/>
                <a:gd name="connsiteY64" fmla="*/ 4957454 h 6858002"/>
                <a:gd name="connsiteX65" fmla="*/ 4166985 w 4572002"/>
                <a:gd name="connsiteY65" fmla="*/ 4961456 h 6858002"/>
                <a:gd name="connsiteX66" fmla="*/ 4182989 w 4572002"/>
                <a:gd name="connsiteY66" fmla="*/ 4987038 h 6858002"/>
                <a:gd name="connsiteX67" fmla="*/ 4209468 w 4572002"/>
                <a:gd name="connsiteY67" fmla="*/ 5041522 h 6858002"/>
                <a:gd name="connsiteX68" fmla="*/ 4216684 w 4572002"/>
                <a:gd name="connsiteY68" fmla="*/ 5072376 h 6858002"/>
                <a:gd name="connsiteX69" fmla="*/ 4222587 w 4572002"/>
                <a:gd name="connsiteY69" fmla="*/ 5087441 h 6858002"/>
                <a:gd name="connsiteX70" fmla="*/ 4235615 w 4572002"/>
                <a:gd name="connsiteY70" fmla="*/ 5133220 h 6858002"/>
                <a:gd name="connsiteX71" fmla="*/ 4235616 w 4572002"/>
                <a:gd name="connsiteY71" fmla="*/ 5133225 h 6858002"/>
                <a:gd name="connsiteX72" fmla="*/ 4228901 w 4572002"/>
                <a:gd name="connsiteY72" fmla="*/ 5166113 h 6858002"/>
                <a:gd name="connsiteX73" fmla="*/ 4228901 w 4572002"/>
                <a:gd name="connsiteY73" fmla="*/ 5166114 h 6858002"/>
                <a:gd name="connsiteX74" fmla="*/ 4229593 w 4572002"/>
                <a:gd name="connsiteY74" fmla="*/ 5172091 h 6858002"/>
                <a:gd name="connsiteX75" fmla="*/ 4232139 w 4572002"/>
                <a:gd name="connsiteY75" fmla="*/ 5179068 h 6858002"/>
                <a:gd name="connsiteX76" fmla="*/ 4231973 w 4572002"/>
                <a:gd name="connsiteY76" fmla="*/ 5229434 h 6858002"/>
                <a:gd name="connsiteX77" fmla="*/ 4225669 w 4572002"/>
                <a:gd name="connsiteY77" fmla="*/ 5241089 h 6858002"/>
                <a:gd name="connsiteX78" fmla="*/ 4208517 w 4572002"/>
                <a:gd name="connsiteY78" fmla="*/ 5272796 h 6858002"/>
                <a:gd name="connsiteX79" fmla="*/ 4184613 w 4572002"/>
                <a:gd name="connsiteY79" fmla="*/ 5312288 h 6858002"/>
                <a:gd name="connsiteX80" fmla="*/ 4183557 w 4572002"/>
                <a:gd name="connsiteY80" fmla="*/ 5321350 h 6858002"/>
                <a:gd name="connsiteX81" fmla="*/ 4181083 w 4572002"/>
                <a:gd name="connsiteY81" fmla="*/ 5326163 h 6858002"/>
                <a:gd name="connsiteX82" fmla="*/ 4179637 w 4572002"/>
                <a:gd name="connsiteY82" fmla="*/ 5355014 h 6858002"/>
                <a:gd name="connsiteX83" fmla="*/ 4179637 w 4572002"/>
                <a:gd name="connsiteY83" fmla="*/ 5355015 h 6858002"/>
                <a:gd name="connsiteX84" fmla="*/ 4184513 w 4572002"/>
                <a:gd name="connsiteY84" fmla="*/ 5385385 h 6858002"/>
                <a:gd name="connsiteX85" fmla="*/ 4192704 w 4572002"/>
                <a:gd name="connsiteY85" fmla="*/ 5425583 h 6858002"/>
                <a:gd name="connsiteX86" fmla="*/ 4204327 w 4572002"/>
                <a:gd name="connsiteY86" fmla="*/ 5480638 h 6858002"/>
                <a:gd name="connsiteX87" fmla="*/ 4208850 w 4572002"/>
                <a:gd name="connsiteY87" fmla="*/ 5507668 h 6858002"/>
                <a:gd name="connsiteX88" fmla="*/ 4198232 w 4572002"/>
                <a:gd name="connsiteY88" fmla="*/ 5531692 h 6858002"/>
                <a:gd name="connsiteX89" fmla="*/ 4198231 w 4572002"/>
                <a:gd name="connsiteY89" fmla="*/ 5531693 h 6858002"/>
                <a:gd name="connsiteX90" fmla="*/ 4188085 w 4572002"/>
                <a:gd name="connsiteY90" fmla="*/ 5547578 h 6858002"/>
                <a:gd name="connsiteX91" fmla="*/ 4188085 w 4572002"/>
                <a:gd name="connsiteY91" fmla="*/ 5547579 h 6858002"/>
                <a:gd name="connsiteX92" fmla="*/ 4197659 w 4572002"/>
                <a:gd name="connsiteY92" fmla="*/ 5562747 h 6858002"/>
                <a:gd name="connsiteX93" fmla="*/ 4268907 w 4572002"/>
                <a:gd name="connsiteY93" fmla="*/ 5704484 h 6858002"/>
                <a:gd name="connsiteX94" fmla="*/ 4274812 w 4572002"/>
                <a:gd name="connsiteY94" fmla="*/ 5740489 h 6858002"/>
                <a:gd name="connsiteX95" fmla="*/ 4283578 w 4572002"/>
                <a:gd name="connsiteY95" fmla="*/ 5760874 h 6858002"/>
                <a:gd name="connsiteX96" fmla="*/ 4371973 w 4572002"/>
                <a:gd name="connsiteY96" fmla="*/ 5883752 h 6858002"/>
                <a:gd name="connsiteX97" fmla="*/ 4371974 w 4572002"/>
                <a:gd name="connsiteY97" fmla="*/ 5883757 h 6858002"/>
                <a:gd name="connsiteX98" fmla="*/ 4389877 w 4572002"/>
                <a:gd name="connsiteY98" fmla="*/ 5935946 h 6858002"/>
                <a:gd name="connsiteX99" fmla="*/ 4389878 w 4572002"/>
                <a:gd name="connsiteY99" fmla="*/ 5935950 h 6858002"/>
                <a:gd name="connsiteX100" fmla="*/ 4386259 w 4572002"/>
                <a:gd name="connsiteY100" fmla="*/ 5993290 h 6858002"/>
                <a:gd name="connsiteX101" fmla="*/ 4386259 w 4572002"/>
                <a:gd name="connsiteY101" fmla="*/ 5993291 h 6858002"/>
                <a:gd name="connsiteX102" fmla="*/ 4379782 w 4572002"/>
                <a:gd name="connsiteY102" fmla="*/ 6026440 h 6858002"/>
                <a:gd name="connsiteX103" fmla="*/ 4323583 w 4572002"/>
                <a:gd name="connsiteY103" fmla="*/ 6108738 h 6858002"/>
                <a:gd name="connsiteX104" fmla="*/ 4309890 w 4572002"/>
                <a:gd name="connsiteY104" fmla="*/ 6133314 h 6858002"/>
                <a:gd name="connsiteX105" fmla="*/ 4309890 w 4572002"/>
                <a:gd name="connsiteY105" fmla="*/ 6133315 h 6858002"/>
                <a:gd name="connsiteX106" fmla="*/ 4313591 w 4572002"/>
                <a:gd name="connsiteY106" fmla="*/ 6143190 h 6858002"/>
                <a:gd name="connsiteX107" fmla="*/ 4325486 w 4572002"/>
                <a:gd name="connsiteY107" fmla="*/ 6155600 h 6858002"/>
                <a:gd name="connsiteX108" fmla="*/ 4325488 w 4572002"/>
                <a:gd name="connsiteY108" fmla="*/ 6155603 h 6858002"/>
                <a:gd name="connsiteX109" fmla="*/ 4364160 w 4572002"/>
                <a:gd name="connsiteY109" fmla="*/ 6228757 h 6858002"/>
                <a:gd name="connsiteX110" fmla="*/ 4381497 w 4572002"/>
                <a:gd name="connsiteY110" fmla="*/ 6361540 h 6858002"/>
                <a:gd name="connsiteX111" fmla="*/ 4381497 w 4572002"/>
                <a:gd name="connsiteY111" fmla="*/ 6361539 h 6858002"/>
                <a:gd name="connsiteX112" fmla="*/ 4364160 w 4572002"/>
                <a:gd name="connsiteY112" fmla="*/ 6228756 h 6858002"/>
                <a:gd name="connsiteX113" fmla="*/ 4325488 w 4572002"/>
                <a:gd name="connsiteY113" fmla="*/ 6155602 h 6858002"/>
                <a:gd name="connsiteX114" fmla="*/ 4325486 w 4572002"/>
                <a:gd name="connsiteY114" fmla="*/ 6155600 h 6858002"/>
                <a:gd name="connsiteX115" fmla="*/ 4309890 w 4572002"/>
                <a:gd name="connsiteY115" fmla="*/ 6133315 h 6858002"/>
                <a:gd name="connsiteX116" fmla="*/ 4323583 w 4572002"/>
                <a:gd name="connsiteY116" fmla="*/ 6108739 h 6858002"/>
                <a:gd name="connsiteX117" fmla="*/ 4379782 w 4572002"/>
                <a:gd name="connsiteY117" fmla="*/ 6026441 h 6858002"/>
                <a:gd name="connsiteX118" fmla="*/ 4386259 w 4572002"/>
                <a:gd name="connsiteY118" fmla="*/ 5993292 h 6858002"/>
                <a:gd name="connsiteX119" fmla="*/ 4386259 w 4572002"/>
                <a:gd name="connsiteY119" fmla="*/ 5993290 h 6858002"/>
                <a:gd name="connsiteX120" fmla="*/ 4389712 w 4572002"/>
                <a:gd name="connsiteY120" fmla="*/ 5964477 h 6858002"/>
                <a:gd name="connsiteX121" fmla="*/ 4389878 w 4572002"/>
                <a:gd name="connsiteY121" fmla="*/ 5935950 h 6858002"/>
                <a:gd name="connsiteX122" fmla="*/ 4389878 w 4572002"/>
                <a:gd name="connsiteY122" fmla="*/ 5935949 h 6858002"/>
                <a:gd name="connsiteX123" fmla="*/ 4389877 w 4572002"/>
                <a:gd name="connsiteY123" fmla="*/ 5935946 h 6858002"/>
                <a:gd name="connsiteX124" fmla="*/ 4382997 w 4572002"/>
                <a:gd name="connsiteY124" fmla="*/ 5909351 h 6858002"/>
                <a:gd name="connsiteX125" fmla="*/ 4371974 w 4572002"/>
                <a:gd name="connsiteY125" fmla="*/ 5883757 h 6858002"/>
                <a:gd name="connsiteX126" fmla="*/ 4371973 w 4572002"/>
                <a:gd name="connsiteY126" fmla="*/ 5883751 h 6858002"/>
                <a:gd name="connsiteX127" fmla="*/ 4283578 w 4572002"/>
                <a:gd name="connsiteY127" fmla="*/ 5760873 h 6858002"/>
                <a:gd name="connsiteX128" fmla="*/ 4274812 w 4572002"/>
                <a:gd name="connsiteY128" fmla="*/ 5740488 h 6858002"/>
                <a:gd name="connsiteX129" fmla="*/ 4268907 w 4572002"/>
                <a:gd name="connsiteY129" fmla="*/ 5704483 h 6858002"/>
                <a:gd name="connsiteX130" fmla="*/ 4197659 w 4572002"/>
                <a:gd name="connsiteY130" fmla="*/ 5562746 h 6858002"/>
                <a:gd name="connsiteX131" fmla="*/ 4188085 w 4572002"/>
                <a:gd name="connsiteY131" fmla="*/ 5547578 h 6858002"/>
                <a:gd name="connsiteX132" fmla="*/ 4198231 w 4572002"/>
                <a:gd name="connsiteY132" fmla="*/ 5531694 h 6858002"/>
                <a:gd name="connsiteX133" fmla="*/ 4198232 w 4572002"/>
                <a:gd name="connsiteY133" fmla="*/ 5531692 h 6858002"/>
                <a:gd name="connsiteX134" fmla="*/ 4206630 w 4572002"/>
                <a:gd name="connsiteY134" fmla="*/ 5520422 h 6858002"/>
                <a:gd name="connsiteX135" fmla="*/ 4208850 w 4572002"/>
                <a:gd name="connsiteY135" fmla="*/ 5507668 h 6858002"/>
                <a:gd name="connsiteX136" fmla="*/ 4208850 w 4572002"/>
                <a:gd name="connsiteY136" fmla="*/ 5507667 h 6858002"/>
                <a:gd name="connsiteX137" fmla="*/ 4204327 w 4572002"/>
                <a:gd name="connsiteY137" fmla="*/ 5480637 h 6858002"/>
                <a:gd name="connsiteX138" fmla="*/ 4192704 w 4572002"/>
                <a:gd name="connsiteY138" fmla="*/ 5425582 h 6858002"/>
                <a:gd name="connsiteX139" fmla="*/ 4184513 w 4572002"/>
                <a:gd name="connsiteY139" fmla="*/ 5385384 h 6858002"/>
                <a:gd name="connsiteX140" fmla="*/ 4179637 w 4572002"/>
                <a:gd name="connsiteY140" fmla="*/ 5355014 h 6858002"/>
                <a:gd name="connsiteX141" fmla="*/ 4183557 w 4572002"/>
                <a:gd name="connsiteY141" fmla="*/ 5321350 h 6858002"/>
                <a:gd name="connsiteX142" fmla="*/ 4208517 w 4572002"/>
                <a:gd name="connsiteY142" fmla="*/ 5272797 h 6858002"/>
                <a:gd name="connsiteX143" fmla="*/ 4225669 w 4572002"/>
                <a:gd name="connsiteY143" fmla="*/ 5241089 h 6858002"/>
                <a:gd name="connsiteX144" fmla="*/ 4231973 w 4572002"/>
                <a:gd name="connsiteY144" fmla="*/ 5229433 h 6858002"/>
                <a:gd name="connsiteX145" fmla="*/ 4232139 w 4572002"/>
                <a:gd name="connsiteY145" fmla="*/ 5179068 h 6858002"/>
                <a:gd name="connsiteX146" fmla="*/ 4232139 w 4572002"/>
                <a:gd name="connsiteY146" fmla="*/ 5179067 h 6858002"/>
                <a:gd name="connsiteX147" fmla="*/ 4229593 w 4572002"/>
                <a:gd name="connsiteY147" fmla="*/ 5172090 h 6858002"/>
                <a:gd name="connsiteX148" fmla="*/ 4228901 w 4572002"/>
                <a:gd name="connsiteY148" fmla="*/ 5166114 h 6858002"/>
                <a:gd name="connsiteX149" fmla="*/ 4235616 w 4572002"/>
                <a:gd name="connsiteY149" fmla="*/ 5133225 h 6858002"/>
                <a:gd name="connsiteX150" fmla="*/ 4235616 w 4572002"/>
                <a:gd name="connsiteY150" fmla="*/ 5133224 h 6858002"/>
                <a:gd name="connsiteX151" fmla="*/ 4235615 w 4572002"/>
                <a:gd name="connsiteY151" fmla="*/ 5133220 h 6858002"/>
                <a:gd name="connsiteX152" fmla="*/ 4228473 w 4572002"/>
                <a:gd name="connsiteY152" fmla="*/ 5102461 h 6858002"/>
                <a:gd name="connsiteX153" fmla="*/ 4222587 w 4572002"/>
                <a:gd name="connsiteY153" fmla="*/ 5087441 h 6858002"/>
                <a:gd name="connsiteX154" fmla="*/ 4222582 w 4572002"/>
                <a:gd name="connsiteY154" fmla="*/ 5087423 h 6858002"/>
                <a:gd name="connsiteX155" fmla="*/ 4209468 w 4572002"/>
                <a:gd name="connsiteY155" fmla="*/ 5041521 h 6858002"/>
                <a:gd name="connsiteX156" fmla="*/ 4182989 w 4572002"/>
                <a:gd name="connsiteY156" fmla="*/ 4987037 h 6858002"/>
                <a:gd name="connsiteX157" fmla="*/ 4165707 w 4572002"/>
                <a:gd name="connsiteY157" fmla="*/ 4957454 h 6858002"/>
                <a:gd name="connsiteX158" fmla="*/ 4158155 w 4572002"/>
                <a:gd name="connsiteY158" fmla="*/ 4933805 h 6858002"/>
                <a:gd name="connsiteX159" fmla="*/ 4159557 w 4572002"/>
                <a:gd name="connsiteY159" fmla="*/ 4912169 h 6858002"/>
                <a:gd name="connsiteX160" fmla="*/ 4161262 w 4572002"/>
                <a:gd name="connsiteY160" fmla="*/ 4889276 h 6858002"/>
                <a:gd name="connsiteX161" fmla="*/ 4161262 w 4572002"/>
                <a:gd name="connsiteY161" fmla="*/ 4889275 h 6858002"/>
                <a:gd name="connsiteX162" fmla="*/ 4156484 w 4572002"/>
                <a:gd name="connsiteY162" fmla="*/ 4867614 h 6858002"/>
                <a:gd name="connsiteX163" fmla="*/ 4153733 w 4572002"/>
                <a:gd name="connsiteY163" fmla="*/ 4863343 h 6858002"/>
                <a:gd name="connsiteX164" fmla="*/ 4151983 w 4572002"/>
                <a:gd name="connsiteY164" fmla="*/ 4857317 h 6858002"/>
                <a:gd name="connsiteX165" fmla="*/ 4131552 w 4572002"/>
                <a:gd name="connsiteY165" fmla="*/ 4828916 h 6858002"/>
                <a:gd name="connsiteX166" fmla="*/ 4116716 w 4572002"/>
                <a:gd name="connsiteY166" fmla="*/ 4800483 h 6858002"/>
                <a:gd name="connsiteX167" fmla="*/ 4118025 w 4572002"/>
                <a:gd name="connsiteY167" fmla="*/ 4767765 h 6858002"/>
                <a:gd name="connsiteX168" fmla="*/ 4127932 w 4572002"/>
                <a:gd name="connsiteY168" fmla="*/ 4677656 h 6858002"/>
                <a:gd name="connsiteX169" fmla="*/ 4135934 w 4572002"/>
                <a:gd name="connsiteY169" fmla="*/ 4659175 h 6858002"/>
                <a:gd name="connsiteX170" fmla="*/ 4195944 w 4572002"/>
                <a:gd name="connsiteY170" fmla="*/ 4482005 h 6858002"/>
                <a:gd name="connsiteX171" fmla="*/ 4196706 w 4572002"/>
                <a:gd name="connsiteY171" fmla="*/ 4363891 h 6858002"/>
                <a:gd name="connsiteX172" fmla="*/ 4196706 w 4572002"/>
                <a:gd name="connsiteY172" fmla="*/ 4363890 h 6858002"/>
                <a:gd name="connsiteX173" fmla="*/ 4187752 w 4572002"/>
                <a:gd name="connsiteY173" fmla="*/ 4324645 h 6858002"/>
                <a:gd name="connsiteX174" fmla="*/ 4147936 w 4572002"/>
                <a:gd name="connsiteY174" fmla="*/ 4253014 h 6858002"/>
                <a:gd name="connsiteX175" fmla="*/ 4211111 w 4572002"/>
                <a:gd name="connsiteY175" fmla="*/ 2836172 h 6858002"/>
                <a:gd name="connsiteX176" fmla="*/ 4202421 w 4572002"/>
                <a:gd name="connsiteY176" fmla="*/ 2848793 h 6858002"/>
                <a:gd name="connsiteX177" fmla="*/ 4186816 w 4572002"/>
                <a:gd name="connsiteY177" fmla="*/ 2897785 h 6858002"/>
                <a:gd name="connsiteX178" fmla="*/ 4185787 w 4572002"/>
                <a:gd name="connsiteY178" fmla="*/ 2903551 h 6858002"/>
                <a:gd name="connsiteX179" fmla="*/ 4182513 w 4572002"/>
                <a:gd name="connsiteY179" fmla="*/ 2914328 h 6858002"/>
                <a:gd name="connsiteX180" fmla="*/ 4177882 w 4572002"/>
                <a:gd name="connsiteY180" fmla="*/ 2947858 h 6858002"/>
                <a:gd name="connsiteX181" fmla="*/ 4177881 w 4572002"/>
                <a:gd name="connsiteY181" fmla="*/ 2947862 h 6858002"/>
                <a:gd name="connsiteX182" fmla="*/ 4177881 w 4572002"/>
                <a:gd name="connsiteY182" fmla="*/ 2947863 h 6858002"/>
                <a:gd name="connsiteX183" fmla="*/ 4181465 w 4572002"/>
                <a:gd name="connsiteY183" fmla="*/ 2982149 h 6858002"/>
                <a:gd name="connsiteX184" fmla="*/ 4193158 w 4572002"/>
                <a:gd name="connsiteY184" fmla="*/ 3077402 h 6858002"/>
                <a:gd name="connsiteX185" fmla="*/ 4180703 w 4572002"/>
                <a:gd name="connsiteY185" fmla="*/ 3172654 h 6858002"/>
                <a:gd name="connsiteX186" fmla="*/ 4133076 w 4572002"/>
                <a:gd name="connsiteY186" fmla="*/ 3489467 h 6858002"/>
                <a:gd name="connsiteX187" fmla="*/ 4110977 w 4572002"/>
                <a:gd name="connsiteY187" fmla="*/ 3544713 h 6858002"/>
                <a:gd name="connsiteX188" fmla="*/ 4093355 w 4572002"/>
                <a:gd name="connsiteY188" fmla="*/ 3574408 h 6858002"/>
                <a:gd name="connsiteX189" fmla="*/ 4093355 w 4572002"/>
                <a:gd name="connsiteY189" fmla="*/ 3574409 h 6858002"/>
                <a:gd name="connsiteX190" fmla="*/ 4105453 w 4572002"/>
                <a:gd name="connsiteY190" fmla="*/ 3606818 h 6858002"/>
                <a:gd name="connsiteX191" fmla="*/ 4118979 w 4572002"/>
                <a:gd name="connsiteY191" fmla="*/ 3630633 h 6858002"/>
                <a:gd name="connsiteX192" fmla="*/ 4136708 w 4572002"/>
                <a:gd name="connsiteY192" fmla="*/ 3654416 h 6858002"/>
                <a:gd name="connsiteX193" fmla="*/ 4140382 w 4572002"/>
                <a:gd name="connsiteY193" fmla="*/ 3668940 h 6858002"/>
                <a:gd name="connsiteX194" fmla="*/ 4143220 w 4572002"/>
                <a:gd name="connsiteY194" fmla="*/ 3680164 h 6858002"/>
                <a:gd name="connsiteX195" fmla="*/ 4139172 w 4572002"/>
                <a:gd name="connsiteY195" fmla="*/ 3734837 h 6858002"/>
                <a:gd name="connsiteX196" fmla="*/ 4139172 w 4572002"/>
                <a:gd name="connsiteY196" fmla="*/ 3734838 h 6858002"/>
                <a:gd name="connsiteX197" fmla="*/ 4139554 w 4572002"/>
                <a:gd name="connsiteY197" fmla="*/ 3754653 h 6858002"/>
                <a:gd name="connsiteX198" fmla="*/ 4145911 w 4572002"/>
                <a:gd name="connsiteY198" fmla="*/ 3789776 h 6858002"/>
                <a:gd name="connsiteX199" fmla="*/ 4130980 w 4572002"/>
                <a:gd name="connsiteY199" fmla="*/ 3822472 h 6858002"/>
                <a:gd name="connsiteX200" fmla="*/ 4116645 w 4572002"/>
                <a:gd name="connsiteY200" fmla="*/ 3852619 h 6858002"/>
                <a:gd name="connsiteX201" fmla="*/ 4116645 w 4572002"/>
                <a:gd name="connsiteY201" fmla="*/ 3852620 h 6858002"/>
                <a:gd name="connsiteX202" fmla="*/ 4117425 w 4572002"/>
                <a:gd name="connsiteY202" fmla="*/ 3868764 h 6858002"/>
                <a:gd name="connsiteX203" fmla="*/ 4126028 w 4572002"/>
                <a:gd name="connsiteY203" fmla="*/ 3885337 h 6858002"/>
                <a:gd name="connsiteX204" fmla="*/ 4126028 w 4572002"/>
                <a:gd name="connsiteY204" fmla="*/ 3885339 h 6858002"/>
                <a:gd name="connsiteX205" fmla="*/ 4148409 w 4572002"/>
                <a:gd name="connsiteY205" fmla="*/ 3923125 h 6858002"/>
                <a:gd name="connsiteX206" fmla="*/ 4157913 w 4572002"/>
                <a:gd name="connsiteY206" fmla="*/ 3962160 h 6858002"/>
                <a:gd name="connsiteX207" fmla="*/ 4142221 w 4572002"/>
                <a:gd name="connsiteY207" fmla="*/ 4043838 h 6858002"/>
                <a:gd name="connsiteX208" fmla="*/ 4142220 w 4572002"/>
                <a:gd name="connsiteY208" fmla="*/ 4043839 h 6858002"/>
                <a:gd name="connsiteX209" fmla="*/ 4127099 w 4572002"/>
                <a:gd name="connsiteY209" fmla="*/ 4103825 h 6858002"/>
                <a:gd name="connsiteX210" fmla="*/ 4127099 w 4572002"/>
                <a:gd name="connsiteY210" fmla="*/ 4103826 h 6858002"/>
                <a:gd name="connsiteX211" fmla="*/ 4129066 w 4572002"/>
                <a:gd name="connsiteY211" fmla="*/ 4134256 h 6858002"/>
                <a:gd name="connsiteX212" fmla="*/ 4138410 w 4572002"/>
                <a:gd name="connsiteY212" fmla="*/ 4165382 h 6858002"/>
                <a:gd name="connsiteX213" fmla="*/ 4138410 w 4572002"/>
                <a:gd name="connsiteY213" fmla="*/ 4165384 h 6858002"/>
                <a:gd name="connsiteX214" fmla="*/ 4142315 w 4572002"/>
                <a:gd name="connsiteY214" fmla="*/ 4192388 h 6858002"/>
                <a:gd name="connsiteX215" fmla="*/ 4142315 w 4572002"/>
                <a:gd name="connsiteY215" fmla="*/ 4192387 h 6858002"/>
                <a:gd name="connsiteX216" fmla="*/ 4138410 w 4572002"/>
                <a:gd name="connsiteY216" fmla="*/ 4165383 h 6858002"/>
                <a:gd name="connsiteX217" fmla="*/ 4138410 w 4572002"/>
                <a:gd name="connsiteY217" fmla="*/ 4165382 h 6858002"/>
                <a:gd name="connsiteX218" fmla="*/ 4127099 w 4572002"/>
                <a:gd name="connsiteY218" fmla="*/ 4103826 h 6858002"/>
                <a:gd name="connsiteX219" fmla="*/ 4142220 w 4572002"/>
                <a:gd name="connsiteY219" fmla="*/ 4043840 h 6858002"/>
                <a:gd name="connsiteX220" fmla="*/ 4142221 w 4572002"/>
                <a:gd name="connsiteY220" fmla="*/ 4043838 h 6858002"/>
                <a:gd name="connsiteX221" fmla="*/ 4155523 w 4572002"/>
                <a:gd name="connsiteY221" fmla="*/ 4002410 h 6858002"/>
                <a:gd name="connsiteX222" fmla="*/ 4157913 w 4572002"/>
                <a:gd name="connsiteY222" fmla="*/ 3962160 h 6858002"/>
                <a:gd name="connsiteX223" fmla="*/ 4157913 w 4572002"/>
                <a:gd name="connsiteY223" fmla="*/ 3962159 h 6858002"/>
                <a:gd name="connsiteX224" fmla="*/ 4126028 w 4572002"/>
                <a:gd name="connsiteY224" fmla="*/ 3885338 h 6858002"/>
                <a:gd name="connsiteX225" fmla="*/ 4126028 w 4572002"/>
                <a:gd name="connsiteY225" fmla="*/ 3885337 h 6858002"/>
                <a:gd name="connsiteX226" fmla="*/ 4116645 w 4572002"/>
                <a:gd name="connsiteY226" fmla="*/ 3852620 h 6858002"/>
                <a:gd name="connsiteX227" fmla="*/ 4130980 w 4572002"/>
                <a:gd name="connsiteY227" fmla="*/ 3822473 h 6858002"/>
                <a:gd name="connsiteX228" fmla="*/ 4145911 w 4572002"/>
                <a:gd name="connsiteY228" fmla="*/ 3789777 h 6858002"/>
                <a:gd name="connsiteX229" fmla="*/ 4145911 w 4572002"/>
                <a:gd name="connsiteY229" fmla="*/ 3789776 h 6858002"/>
                <a:gd name="connsiteX230" fmla="*/ 4139554 w 4572002"/>
                <a:gd name="connsiteY230" fmla="*/ 3754652 h 6858002"/>
                <a:gd name="connsiteX231" fmla="*/ 4139172 w 4572002"/>
                <a:gd name="connsiteY231" fmla="*/ 3734838 h 6858002"/>
                <a:gd name="connsiteX232" fmla="*/ 4143220 w 4572002"/>
                <a:gd name="connsiteY232" fmla="*/ 3680164 h 6858002"/>
                <a:gd name="connsiteX233" fmla="*/ 4143220 w 4572002"/>
                <a:gd name="connsiteY233" fmla="*/ 3680163 h 6858002"/>
                <a:gd name="connsiteX234" fmla="*/ 4140382 w 4572002"/>
                <a:gd name="connsiteY234" fmla="*/ 3668940 h 6858002"/>
                <a:gd name="connsiteX235" fmla="*/ 4136708 w 4572002"/>
                <a:gd name="connsiteY235" fmla="*/ 3654416 h 6858002"/>
                <a:gd name="connsiteX236" fmla="*/ 4136708 w 4572002"/>
                <a:gd name="connsiteY236" fmla="*/ 3654416 h 6858002"/>
                <a:gd name="connsiteX237" fmla="*/ 4136708 w 4572002"/>
                <a:gd name="connsiteY237" fmla="*/ 3654415 h 6858002"/>
                <a:gd name="connsiteX238" fmla="*/ 4118979 w 4572002"/>
                <a:gd name="connsiteY238" fmla="*/ 3630632 h 6858002"/>
                <a:gd name="connsiteX239" fmla="*/ 4105453 w 4572002"/>
                <a:gd name="connsiteY239" fmla="*/ 3606817 h 6858002"/>
                <a:gd name="connsiteX240" fmla="*/ 4095707 w 4572002"/>
                <a:gd name="connsiteY240" fmla="*/ 3587174 h 6858002"/>
                <a:gd name="connsiteX241" fmla="*/ 4093355 w 4572002"/>
                <a:gd name="connsiteY241" fmla="*/ 3574408 h 6858002"/>
                <a:gd name="connsiteX242" fmla="*/ 4098434 w 4572002"/>
                <a:gd name="connsiteY242" fmla="*/ 3562321 h 6858002"/>
                <a:gd name="connsiteX243" fmla="*/ 4110977 w 4572002"/>
                <a:gd name="connsiteY243" fmla="*/ 3544714 h 6858002"/>
                <a:gd name="connsiteX244" fmla="*/ 4133076 w 4572002"/>
                <a:gd name="connsiteY244" fmla="*/ 3489468 h 6858002"/>
                <a:gd name="connsiteX245" fmla="*/ 4180703 w 4572002"/>
                <a:gd name="connsiteY245" fmla="*/ 3172655 h 6858002"/>
                <a:gd name="connsiteX246" fmla="*/ 4193158 w 4572002"/>
                <a:gd name="connsiteY246" fmla="*/ 3077402 h 6858002"/>
                <a:gd name="connsiteX247" fmla="*/ 4193158 w 4572002"/>
                <a:gd name="connsiteY247" fmla="*/ 3077401 h 6858002"/>
                <a:gd name="connsiteX248" fmla="*/ 4181465 w 4572002"/>
                <a:gd name="connsiteY248" fmla="*/ 2982148 h 6858002"/>
                <a:gd name="connsiteX249" fmla="*/ 4177881 w 4572002"/>
                <a:gd name="connsiteY249" fmla="*/ 2947863 h 6858002"/>
                <a:gd name="connsiteX250" fmla="*/ 4177882 w 4572002"/>
                <a:gd name="connsiteY250" fmla="*/ 2947858 h 6858002"/>
                <a:gd name="connsiteX251" fmla="*/ 4185787 w 4572002"/>
                <a:gd name="connsiteY251" fmla="*/ 2903551 h 6858002"/>
                <a:gd name="connsiteX252" fmla="*/ 4202421 w 4572002"/>
                <a:gd name="connsiteY252" fmla="*/ 2848794 h 6858002"/>
                <a:gd name="connsiteX253" fmla="*/ 4211111 w 4572002"/>
                <a:gd name="connsiteY253" fmla="*/ 2836173 h 6858002"/>
                <a:gd name="connsiteX254" fmla="*/ 3726625 w 4572002"/>
                <a:gd name="connsiteY254" fmla="*/ 1508458 h 6858002"/>
                <a:gd name="connsiteX255" fmla="*/ 3698531 w 4572002"/>
                <a:gd name="connsiteY255" fmla="*/ 1596214 h 6858002"/>
                <a:gd name="connsiteX256" fmla="*/ 3700436 w 4572002"/>
                <a:gd name="connsiteY256" fmla="*/ 1624981 h 6858002"/>
                <a:gd name="connsiteX257" fmla="*/ 3757017 w 4572002"/>
                <a:gd name="connsiteY257" fmla="*/ 1697754 h 6858002"/>
                <a:gd name="connsiteX258" fmla="*/ 3779686 w 4572002"/>
                <a:gd name="connsiteY258" fmla="*/ 1733189 h 6858002"/>
                <a:gd name="connsiteX259" fmla="*/ 3821407 w 4572002"/>
                <a:gd name="connsiteY259" fmla="*/ 1833776 h 6858002"/>
                <a:gd name="connsiteX260" fmla="*/ 3829028 w 4572002"/>
                <a:gd name="connsiteY260" fmla="*/ 1842159 h 6858002"/>
                <a:gd name="connsiteX261" fmla="*/ 3919519 w 4572002"/>
                <a:gd name="connsiteY261" fmla="*/ 1916455 h 6858002"/>
                <a:gd name="connsiteX262" fmla="*/ 3934949 w 4572002"/>
                <a:gd name="connsiteY262" fmla="*/ 1933220 h 6858002"/>
                <a:gd name="connsiteX263" fmla="*/ 3958954 w 4572002"/>
                <a:gd name="connsiteY263" fmla="*/ 1953414 h 6858002"/>
                <a:gd name="connsiteX264" fmla="*/ 4005437 w 4572002"/>
                <a:gd name="connsiteY264" fmla="*/ 2016470 h 6858002"/>
                <a:gd name="connsiteX265" fmla="*/ 4020296 w 4572002"/>
                <a:gd name="connsiteY265" fmla="*/ 2094579 h 6858002"/>
                <a:gd name="connsiteX266" fmla="*/ 4042967 w 4572002"/>
                <a:gd name="connsiteY266" fmla="*/ 2188880 h 6858002"/>
                <a:gd name="connsiteX267" fmla="*/ 4058207 w 4572002"/>
                <a:gd name="connsiteY267" fmla="*/ 2228315 h 6858002"/>
                <a:gd name="connsiteX268" fmla="*/ 4087164 w 4572002"/>
                <a:gd name="connsiteY268" fmla="*/ 2334045 h 6858002"/>
                <a:gd name="connsiteX269" fmla="*/ 4111549 w 4572002"/>
                <a:gd name="connsiteY269" fmla="*/ 2409486 h 6858002"/>
                <a:gd name="connsiteX270" fmla="*/ 4128650 w 4572002"/>
                <a:gd name="connsiteY270" fmla="*/ 2435913 h 6858002"/>
                <a:gd name="connsiteX271" fmla="*/ 4134481 w 4572002"/>
                <a:gd name="connsiteY271" fmla="*/ 2463018 h 6858002"/>
                <a:gd name="connsiteX272" fmla="*/ 4125839 w 4572002"/>
                <a:gd name="connsiteY272" fmla="*/ 2518262 h 6858002"/>
                <a:gd name="connsiteX273" fmla="*/ 4125838 w 4572002"/>
                <a:gd name="connsiteY273" fmla="*/ 2518264 h 6858002"/>
                <a:gd name="connsiteX274" fmla="*/ 4122194 w 4572002"/>
                <a:gd name="connsiteY274" fmla="*/ 2545006 h 6858002"/>
                <a:gd name="connsiteX275" fmla="*/ 4122194 w 4572002"/>
                <a:gd name="connsiteY275" fmla="*/ 2545007 h 6858002"/>
                <a:gd name="connsiteX276" fmla="*/ 4126408 w 4572002"/>
                <a:gd name="connsiteY276" fmla="*/ 2571035 h 6858002"/>
                <a:gd name="connsiteX277" fmla="*/ 4199563 w 4572002"/>
                <a:gd name="connsiteY277" fmla="*/ 2668002 h 6858002"/>
                <a:gd name="connsiteX278" fmla="*/ 4247953 w 4572002"/>
                <a:gd name="connsiteY278" fmla="*/ 2745349 h 6858002"/>
                <a:gd name="connsiteX279" fmla="*/ 4247954 w 4572002"/>
                <a:gd name="connsiteY279" fmla="*/ 2745352 h 6858002"/>
                <a:gd name="connsiteX280" fmla="*/ 4253873 w 4572002"/>
                <a:gd name="connsiteY280" fmla="*/ 2778006 h 6858002"/>
                <a:gd name="connsiteX281" fmla="*/ 4253453 w 4572002"/>
                <a:gd name="connsiteY281" fmla="*/ 2785440 h 6858002"/>
                <a:gd name="connsiteX282" fmla="*/ 4243374 w 4572002"/>
                <a:gd name="connsiteY282" fmla="*/ 2811780 h 6858002"/>
                <a:gd name="connsiteX283" fmla="*/ 4243371 w 4572002"/>
                <a:gd name="connsiteY283" fmla="*/ 2811787 h 6858002"/>
                <a:gd name="connsiteX284" fmla="*/ 4243372 w 4572002"/>
                <a:gd name="connsiteY284" fmla="*/ 2811787 h 6858002"/>
                <a:gd name="connsiteX285" fmla="*/ 4243374 w 4572002"/>
                <a:gd name="connsiteY285" fmla="*/ 2811780 h 6858002"/>
                <a:gd name="connsiteX286" fmla="*/ 4253025 w 4572002"/>
                <a:gd name="connsiteY286" fmla="*/ 2793023 h 6858002"/>
                <a:gd name="connsiteX287" fmla="*/ 4253453 w 4572002"/>
                <a:gd name="connsiteY287" fmla="*/ 2785440 h 6858002"/>
                <a:gd name="connsiteX288" fmla="*/ 4254654 w 4572002"/>
                <a:gd name="connsiteY288" fmla="*/ 2782305 h 6858002"/>
                <a:gd name="connsiteX289" fmla="*/ 4253873 w 4572002"/>
                <a:gd name="connsiteY289" fmla="*/ 2778006 h 6858002"/>
                <a:gd name="connsiteX290" fmla="*/ 4254284 w 4572002"/>
                <a:gd name="connsiteY290" fmla="*/ 2770758 h 6858002"/>
                <a:gd name="connsiteX291" fmla="*/ 4247954 w 4572002"/>
                <a:gd name="connsiteY291" fmla="*/ 2745352 h 6858002"/>
                <a:gd name="connsiteX292" fmla="*/ 4247953 w 4572002"/>
                <a:gd name="connsiteY292" fmla="*/ 2745348 h 6858002"/>
                <a:gd name="connsiteX293" fmla="*/ 4199563 w 4572002"/>
                <a:gd name="connsiteY293" fmla="*/ 2668001 h 6858002"/>
                <a:gd name="connsiteX294" fmla="*/ 4126408 w 4572002"/>
                <a:gd name="connsiteY294" fmla="*/ 2571034 h 6858002"/>
                <a:gd name="connsiteX295" fmla="*/ 4122194 w 4572002"/>
                <a:gd name="connsiteY295" fmla="*/ 2545007 h 6858002"/>
                <a:gd name="connsiteX296" fmla="*/ 4125838 w 4572002"/>
                <a:gd name="connsiteY296" fmla="*/ 2518265 h 6858002"/>
                <a:gd name="connsiteX297" fmla="*/ 4125839 w 4572002"/>
                <a:gd name="connsiteY297" fmla="*/ 2518262 h 6858002"/>
                <a:gd name="connsiteX298" fmla="*/ 4132419 w 4572002"/>
                <a:gd name="connsiteY298" fmla="*/ 2490551 h 6858002"/>
                <a:gd name="connsiteX299" fmla="*/ 4134481 w 4572002"/>
                <a:gd name="connsiteY299" fmla="*/ 2463018 h 6858002"/>
                <a:gd name="connsiteX300" fmla="*/ 4134481 w 4572002"/>
                <a:gd name="connsiteY300" fmla="*/ 2463017 h 6858002"/>
                <a:gd name="connsiteX301" fmla="*/ 4111549 w 4572002"/>
                <a:gd name="connsiteY301" fmla="*/ 2409485 h 6858002"/>
                <a:gd name="connsiteX302" fmla="*/ 4087164 w 4572002"/>
                <a:gd name="connsiteY302" fmla="*/ 2334044 h 6858002"/>
                <a:gd name="connsiteX303" fmla="*/ 4058207 w 4572002"/>
                <a:gd name="connsiteY303" fmla="*/ 2228314 h 6858002"/>
                <a:gd name="connsiteX304" fmla="*/ 4042967 w 4572002"/>
                <a:gd name="connsiteY304" fmla="*/ 2188879 h 6858002"/>
                <a:gd name="connsiteX305" fmla="*/ 4020296 w 4572002"/>
                <a:gd name="connsiteY305" fmla="*/ 2094578 h 6858002"/>
                <a:gd name="connsiteX306" fmla="*/ 4005437 w 4572002"/>
                <a:gd name="connsiteY306" fmla="*/ 2016469 h 6858002"/>
                <a:gd name="connsiteX307" fmla="*/ 3958954 w 4572002"/>
                <a:gd name="connsiteY307" fmla="*/ 1953413 h 6858002"/>
                <a:gd name="connsiteX308" fmla="*/ 3934949 w 4572002"/>
                <a:gd name="connsiteY308" fmla="*/ 1933219 h 6858002"/>
                <a:gd name="connsiteX309" fmla="*/ 3919519 w 4572002"/>
                <a:gd name="connsiteY309" fmla="*/ 1916454 h 6858002"/>
                <a:gd name="connsiteX310" fmla="*/ 3829028 w 4572002"/>
                <a:gd name="connsiteY310" fmla="*/ 1842158 h 6858002"/>
                <a:gd name="connsiteX311" fmla="*/ 3821407 w 4572002"/>
                <a:gd name="connsiteY311" fmla="*/ 1833775 h 6858002"/>
                <a:gd name="connsiteX312" fmla="*/ 3779686 w 4572002"/>
                <a:gd name="connsiteY312" fmla="*/ 1733188 h 6858002"/>
                <a:gd name="connsiteX313" fmla="*/ 3757018 w 4572002"/>
                <a:gd name="connsiteY313" fmla="*/ 1697753 h 6858002"/>
                <a:gd name="connsiteX314" fmla="*/ 3700436 w 4572002"/>
                <a:gd name="connsiteY314" fmla="*/ 1624980 h 6858002"/>
                <a:gd name="connsiteX315" fmla="*/ 3698532 w 4572002"/>
                <a:gd name="connsiteY315" fmla="*/ 1596213 h 6858002"/>
                <a:gd name="connsiteX316" fmla="*/ 3745230 w 4572002"/>
                <a:gd name="connsiteY316" fmla="*/ 1459073 h 6858002"/>
                <a:gd name="connsiteX317" fmla="*/ 3745229 w 4572002"/>
                <a:gd name="connsiteY317" fmla="*/ 1459074 h 6858002"/>
                <a:gd name="connsiteX318" fmla="*/ 3736012 w 4572002"/>
                <a:gd name="connsiteY318" fmla="*/ 1481572 h 6858002"/>
                <a:gd name="connsiteX319" fmla="*/ 3764423 w 4572002"/>
                <a:gd name="connsiteY319" fmla="*/ 1268758 h 6858002"/>
                <a:gd name="connsiteX320" fmla="*/ 3769590 w 4572002"/>
                <a:gd name="connsiteY320" fmla="*/ 1286070 h 6858002"/>
                <a:gd name="connsiteX321" fmla="*/ 3791927 w 4572002"/>
                <a:gd name="connsiteY321" fmla="*/ 1350628 h 6858002"/>
                <a:gd name="connsiteX322" fmla="*/ 3786333 w 4572002"/>
                <a:gd name="connsiteY322" fmla="*/ 1413840 h 6858002"/>
                <a:gd name="connsiteX323" fmla="*/ 3791928 w 4572002"/>
                <a:gd name="connsiteY323" fmla="*/ 1350627 h 6858002"/>
                <a:gd name="connsiteX324" fmla="*/ 3769590 w 4572002"/>
                <a:gd name="connsiteY324" fmla="*/ 1286069 h 6858002"/>
                <a:gd name="connsiteX325" fmla="*/ 3706152 w 4572002"/>
                <a:gd name="connsiteY325" fmla="*/ 773035 h 6858002"/>
                <a:gd name="connsiteX326" fmla="*/ 3706152 w 4572002"/>
                <a:gd name="connsiteY326" fmla="*/ 773036 h 6858002"/>
                <a:gd name="connsiteX327" fmla="*/ 3714152 w 4572002"/>
                <a:gd name="connsiteY327" fmla="*/ 854380 h 6858002"/>
                <a:gd name="connsiteX328" fmla="*/ 3745205 w 4572002"/>
                <a:gd name="connsiteY328" fmla="*/ 915344 h 6858002"/>
                <a:gd name="connsiteX329" fmla="*/ 3755683 w 4572002"/>
                <a:gd name="connsiteY329" fmla="*/ 927156 h 6858002"/>
                <a:gd name="connsiteX330" fmla="*/ 3752063 w 4572002"/>
                <a:gd name="connsiteY330" fmla="*/ 1097088 h 6858002"/>
                <a:gd name="connsiteX331" fmla="*/ 3747681 w 4572002"/>
                <a:gd name="connsiteY331" fmla="*/ 1123186 h 6858002"/>
                <a:gd name="connsiteX332" fmla="*/ 3772400 w 4572002"/>
                <a:gd name="connsiteY332" fmla="*/ 1184029 h 6858002"/>
                <a:gd name="connsiteX333" fmla="*/ 3747682 w 4572002"/>
                <a:gd name="connsiteY333" fmla="*/ 1123185 h 6858002"/>
                <a:gd name="connsiteX334" fmla="*/ 3752064 w 4572002"/>
                <a:gd name="connsiteY334" fmla="*/ 1097087 h 6858002"/>
                <a:gd name="connsiteX335" fmla="*/ 3755684 w 4572002"/>
                <a:gd name="connsiteY335" fmla="*/ 927155 h 6858002"/>
                <a:gd name="connsiteX336" fmla="*/ 3745206 w 4572002"/>
                <a:gd name="connsiteY336" fmla="*/ 915343 h 6858002"/>
                <a:gd name="connsiteX337" fmla="*/ 3714152 w 4572002"/>
                <a:gd name="connsiteY337" fmla="*/ 854379 h 6858002"/>
                <a:gd name="connsiteX338" fmla="*/ 3761553 w 4572002"/>
                <a:gd name="connsiteY338" fmla="*/ 517851 h 6858002"/>
                <a:gd name="connsiteX339" fmla="*/ 3752635 w 4572002"/>
                <a:gd name="connsiteY339" fmla="*/ 556048 h 6858002"/>
                <a:gd name="connsiteX340" fmla="*/ 3746157 w 4572002"/>
                <a:gd name="connsiteY340" fmla="*/ 580051 h 6858002"/>
                <a:gd name="connsiteX341" fmla="*/ 3742776 w 4572002"/>
                <a:gd name="connsiteY341" fmla="*/ 642538 h 6858002"/>
                <a:gd name="connsiteX342" fmla="*/ 3730253 w 4572002"/>
                <a:gd name="connsiteY342" fmla="*/ 694928 h 6858002"/>
                <a:gd name="connsiteX343" fmla="*/ 3742777 w 4572002"/>
                <a:gd name="connsiteY343" fmla="*/ 642537 h 6858002"/>
                <a:gd name="connsiteX344" fmla="*/ 3746158 w 4572002"/>
                <a:gd name="connsiteY344" fmla="*/ 580050 h 6858002"/>
                <a:gd name="connsiteX345" fmla="*/ 3752636 w 4572002"/>
                <a:gd name="connsiteY345" fmla="*/ 556047 h 6858002"/>
                <a:gd name="connsiteX346" fmla="*/ 3774848 w 4572002"/>
                <a:gd name="connsiteY346" fmla="*/ 298169 h 6858002"/>
                <a:gd name="connsiteX347" fmla="*/ 3760065 w 4572002"/>
                <a:gd name="connsiteY347" fmla="*/ 313534 h 6858002"/>
                <a:gd name="connsiteX348" fmla="*/ 3759493 w 4572002"/>
                <a:gd name="connsiteY348" fmla="*/ 338871 h 6858002"/>
                <a:gd name="connsiteX349" fmla="*/ 3759500 w 4572002"/>
                <a:gd name="connsiteY349" fmla="*/ 338900 h 6858002"/>
                <a:gd name="connsiteX350" fmla="*/ 3769400 w 4572002"/>
                <a:gd name="connsiteY350" fmla="*/ 395640 h 6858002"/>
                <a:gd name="connsiteX351" fmla="*/ 3765590 w 4572002"/>
                <a:gd name="connsiteY351" fmla="*/ 367328 h 6858002"/>
                <a:gd name="connsiteX352" fmla="*/ 3759500 w 4572002"/>
                <a:gd name="connsiteY352" fmla="*/ 338900 h 6858002"/>
                <a:gd name="connsiteX353" fmla="*/ 3759494 w 4572002"/>
                <a:gd name="connsiteY353" fmla="*/ 338870 h 6858002"/>
                <a:gd name="connsiteX354" fmla="*/ 3760066 w 4572002"/>
                <a:gd name="connsiteY354" fmla="*/ 313533 h 6858002"/>
                <a:gd name="connsiteX355" fmla="*/ 3782393 w 4572002"/>
                <a:gd name="connsiteY355" fmla="*/ 281568 h 6858002"/>
                <a:gd name="connsiteX356" fmla="*/ 3777498 w 4572002"/>
                <a:gd name="connsiteY356" fmla="*/ 295415 h 6858002"/>
                <a:gd name="connsiteX357" fmla="*/ 3777499 w 4572002"/>
                <a:gd name="connsiteY357" fmla="*/ 295415 h 6858002"/>
                <a:gd name="connsiteX358" fmla="*/ 3769073 w 4572002"/>
                <a:gd name="connsiteY358" fmla="*/ 24486 h 6858002"/>
                <a:gd name="connsiteX359" fmla="*/ 3766810 w 4572002"/>
                <a:gd name="connsiteY359" fmla="*/ 74129 h 6858002"/>
                <a:gd name="connsiteX360" fmla="*/ 3772734 w 4572002"/>
                <a:gd name="connsiteY360" fmla="*/ 125861 h 6858002"/>
                <a:gd name="connsiteX361" fmla="*/ 3777129 w 4572002"/>
                <a:gd name="connsiteY361" fmla="*/ 153387 h 6858002"/>
                <a:gd name="connsiteX362" fmla="*/ 3785402 w 4572002"/>
                <a:gd name="connsiteY362" fmla="*/ 228944 h 6858002"/>
                <a:gd name="connsiteX363" fmla="*/ 3780943 w 4572002"/>
                <a:gd name="connsiteY363" fmla="*/ 177271 h 6858002"/>
                <a:gd name="connsiteX364" fmla="*/ 3777129 w 4572002"/>
                <a:gd name="connsiteY364" fmla="*/ 153387 h 6858002"/>
                <a:gd name="connsiteX365" fmla="*/ 3776930 w 4572002"/>
                <a:gd name="connsiteY365" fmla="*/ 151569 h 6858002"/>
                <a:gd name="connsiteX366" fmla="*/ 3766811 w 4572002"/>
                <a:gd name="connsiteY366" fmla="*/ 74129 h 6858002"/>
                <a:gd name="connsiteX367" fmla="*/ 3766492 w 4572002"/>
                <a:gd name="connsiteY367" fmla="*/ 0 h 6858002"/>
                <a:gd name="connsiteX368" fmla="*/ 4230600 w 4572002"/>
                <a:gd name="connsiteY368" fmla="*/ 0 h 6858002"/>
                <a:gd name="connsiteX369" fmla="*/ 4229473 w 4572002"/>
                <a:gd name="connsiteY369" fmla="*/ 2817 h 6858002"/>
                <a:gd name="connsiteX370" fmla="*/ 4215375 w 4572002"/>
                <a:gd name="connsiteY370" fmla="*/ 63587 h 6858002"/>
                <a:gd name="connsiteX371" fmla="*/ 4201468 w 4572002"/>
                <a:gd name="connsiteY371" fmla="*/ 176939 h 6858002"/>
                <a:gd name="connsiteX372" fmla="*/ 4193466 w 4572002"/>
                <a:gd name="connsiteY372" fmla="*/ 200182 h 6858002"/>
                <a:gd name="connsiteX373" fmla="*/ 4155554 w 4572002"/>
                <a:gd name="connsiteY373" fmla="*/ 340774 h 6858002"/>
                <a:gd name="connsiteX374" fmla="*/ 4156319 w 4572002"/>
                <a:gd name="connsiteY374" fmla="*/ 453364 h 6858002"/>
                <a:gd name="connsiteX375" fmla="*/ 4158033 w 4572002"/>
                <a:gd name="connsiteY375" fmla="*/ 462126 h 6858002"/>
                <a:gd name="connsiteX376" fmla="*/ 4170605 w 4572002"/>
                <a:gd name="connsiteY376" fmla="*/ 505182 h 6858002"/>
                <a:gd name="connsiteX377" fmla="*/ 4167177 w 4572002"/>
                <a:gd name="connsiteY377" fmla="*/ 571860 h 6858002"/>
                <a:gd name="connsiteX378" fmla="*/ 4149840 w 4572002"/>
                <a:gd name="connsiteY378" fmla="*/ 617772 h 6858002"/>
                <a:gd name="connsiteX379" fmla="*/ 4149078 w 4572002"/>
                <a:gd name="connsiteY379" fmla="*/ 674923 h 6858002"/>
                <a:gd name="connsiteX380" fmla="*/ 4159937 w 4572002"/>
                <a:gd name="connsiteY380" fmla="*/ 740268 h 6858002"/>
                <a:gd name="connsiteX381" fmla="*/ 4162223 w 4572002"/>
                <a:gd name="connsiteY381" fmla="*/ 769605 h 6858002"/>
                <a:gd name="connsiteX382" fmla="*/ 4184703 w 4572002"/>
                <a:gd name="connsiteY382" fmla="*/ 850189 h 6858002"/>
                <a:gd name="connsiteX383" fmla="*/ 4179179 w 4572002"/>
                <a:gd name="connsiteY383" fmla="*/ 898198 h 6858002"/>
                <a:gd name="connsiteX384" fmla="*/ 4164319 w 4572002"/>
                <a:gd name="connsiteY384" fmla="*/ 945444 h 6858002"/>
                <a:gd name="connsiteX385" fmla="*/ 4150030 w 4572002"/>
                <a:gd name="connsiteY385" fmla="*/ 975733 h 6858002"/>
                <a:gd name="connsiteX386" fmla="*/ 4139934 w 4572002"/>
                <a:gd name="connsiteY386" fmla="*/ 1036887 h 6858002"/>
                <a:gd name="connsiteX387" fmla="*/ 4141458 w 4572002"/>
                <a:gd name="connsiteY387" fmla="*/ 1048125 h 6858002"/>
                <a:gd name="connsiteX388" fmla="*/ 4154032 w 4572002"/>
                <a:gd name="connsiteY388" fmla="*/ 1230633 h 6858002"/>
                <a:gd name="connsiteX389" fmla="*/ 4174225 w 4572002"/>
                <a:gd name="connsiteY389" fmla="*/ 1303024 h 6858002"/>
                <a:gd name="connsiteX390" fmla="*/ 4176701 w 4572002"/>
                <a:gd name="connsiteY390" fmla="*/ 1318456 h 6858002"/>
                <a:gd name="connsiteX391" fmla="*/ 4199372 w 4572002"/>
                <a:gd name="connsiteY391" fmla="*/ 1472575 h 6858002"/>
                <a:gd name="connsiteX392" fmla="*/ 4200325 w 4572002"/>
                <a:gd name="connsiteY392" fmla="*/ 1489720 h 6858002"/>
                <a:gd name="connsiteX393" fmla="*/ 4196324 w 4572002"/>
                <a:gd name="connsiteY393" fmla="*/ 1537537 h 6858002"/>
                <a:gd name="connsiteX394" fmla="*/ 4237474 w 4572002"/>
                <a:gd name="connsiteY394" fmla="*/ 1650317 h 6858002"/>
                <a:gd name="connsiteX395" fmla="*/ 4251572 w 4572002"/>
                <a:gd name="connsiteY395" fmla="*/ 1763287 h 6858002"/>
                <a:gd name="connsiteX396" fmla="*/ 4251380 w 4572002"/>
                <a:gd name="connsiteY396" fmla="*/ 1825393 h 6858002"/>
                <a:gd name="connsiteX397" fmla="*/ 4261478 w 4572002"/>
                <a:gd name="connsiteY397" fmla="*/ 1869780 h 6858002"/>
                <a:gd name="connsiteX398" fmla="*/ 4292149 w 4572002"/>
                <a:gd name="connsiteY398" fmla="*/ 1978940 h 6858002"/>
                <a:gd name="connsiteX399" fmla="*/ 4296911 w 4572002"/>
                <a:gd name="connsiteY399" fmla="*/ 2030378 h 6858002"/>
                <a:gd name="connsiteX400" fmla="*/ 4307201 w 4572002"/>
                <a:gd name="connsiteY400" fmla="*/ 2085054 h 6858002"/>
                <a:gd name="connsiteX401" fmla="*/ 4353302 w 4572002"/>
                <a:gd name="connsiteY401" fmla="*/ 2220312 h 6858002"/>
                <a:gd name="connsiteX402" fmla="*/ 4350636 w 4572002"/>
                <a:gd name="connsiteY402" fmla="*/ 2330806 h 6858002"/>
                <a:gd name="connsiteX403" fmla="*/ 4351206 w 4572002"/>
                <a:gd name="connsiteY403" fmla="*/ 2401292 h 6858002"/>
                <a:gd name="connsiteX404" fmla="*/ 4366446 w 4572002"/>
                <a:gd name="connsiteY404" fmla="*/ 2485307 h 6858002"/>
                <a:gd name="connsiteX405" fmla="*/ 4388736 w 4572002"/>
                <a:gd name="connsiteY405" fmla="*/ 2554079 h 6858002"/>
                <a:gd name="connsiteX406" fmla="*/ 4406453 w 4572002"/>
                <a:gd name="connsiteY406" fmla="*/ 2649143 h 6858002"/>
                <a:gd name="connsiteX407" fmla="*/ 4440554 w 4572002"/>
                <a:gd name="connsiteY407" fmla="*/ 2743826 h 6858002"/>
                <a:gd name="connsiteX408" fmla="*/ 4466653 w 4572002"/>
                <a:gd name="connsiteY408" fmla="*/ 2809930 h 6858002"/>
                <a:gd name="connsiteX409" fmla="*/ 4489705 w 4572002"/>
                <a:gd name="connsiteY409" fmla="*/ 2901943 h 6858002"/>
                <a:gd name="connsiteX410" fmla="*/ 4505897 w 4572002"/>
                <a:gd name="connsiteY410" fmla="*/ 3042728 h 6858002"/>
                <a:gd name="connsiteX411" fmla="*/ 4507613 w 4572002"/>
                <a:gd name="connsiteY411" fmla="*/ 3107500 h 6858002"/>
                <a:gd name="connsiteX412" fmla="*/ 4545521 w 4572002"/>
                <a:gd name="connsiteY412" fmla="*/ 3209993 h 6858002"/>
                <a:gd name="connsiteX413" fmla="*/ 4563811 w 4572002"/>
                <a:gd name="connsiteY413" fmla="*/ 3253809 h 6858002"/>
                <a:gd name="connsiteX414" fmla="*/ 4548570 w 4572002"/>
                <a:gd name="connsiteY414" fmla="*/ 3293244 h 6858002"/>
                <a:gd name="connsiteX415" fmla="*/ 4531043 w 4572002"/>
                <a:gd name="connsiteY415" fmla="*/ 3318771 h 6858002"/>
                <a:gd name="connsiteX416" fmla="*/ 4545904 w 4572002"/>
                <a:gd name="connsiteY416" fmla="*/ 3399546 h 6858002"/>
                <a:gd name="connsiteX417" fmla="*/ 4561524 w 4572002"/>
                <a:gd name="connsiteY417" fmla="*/ 3485275 h 6858002"/>
                <a:gd name="connsiteX418" fmla="*/ 4572002 w 4572002"/>
                <a:gd name="connsiteY418" fmla="*/ 3546617 h 6858002"/>
                <a:gd name="connsiteX419" fmla="*/ 4563620 w 4572002"/>
                <a:gd name="connsiteY419" fmla="*/ 3623201 h 6858002"/>
                <a:gd name="connsiteX420" fmla="*/ 4560192 w 4572002"/>
                <a:gd name="connsiteY420" fmla="*/ 3683591 h 6858002"/>
                <a:gd name="connsiteX421" fmla="*/ 4550476 w 4572002"/>
                <a:gd name="connsiteY421" fmla="*/ 3732361 h 6858002"/>
                <a:gd name="connsiteX422" fmla="*/ 4544759 w 4572002"/>
                <a:gd name="connsiteY422" fmla="*/ 3749506 h 6858002"/>
                <a:gd name="connsiteX423" fmla="*/ 4500182 w 4572002"/>
                <a:gd name="connsiteY423" fmla="*/ 3885338 h 6858002"/>
                <a:gd name="connsiteX424" fmla="*/ 4464557 w 4572002"/>
                <a:gd name="connsiteY424" fmla="*/ 4030503 h 6858002"/>
                <a:gd name="connsiteX425" fmla="*/ 4487039 w 4572002"/>
                <a:gd name="connsiteY425" fmla="*/ 4124614 h 6858002"/>
                <a:gd name="connsiteX426" fmla="*/ 4486656 w 4572002"/>
                <a:gd name="connsiteY426" fmla="*/ 4159667 h 6858002"/>
                <a:gd name="connsiteX427" fmla="*/ 4491801 w 4572002"/>
                <a:gd name="connsiteY427" fmla="*/ 4320837 h 6858002"/>
                <a:gd name="connsiteX428" fmla="*/ 4497325 w 4572002"/>
                <a:gd name="connsiteY428" fmla="*/ 4349222 h 6858002"/>
                <a:gd name="connsiteX429" fmla="*/ 4474653 w 4572002"/>
                <a:gd name="connsiteY429" fmla="*/ 4502579 h 6858002"/>
                <a:gd name="connsiteX430" fmla="*/ 4470844 w 4572002"/>
                <a:gd name="connsiteY430" fmla="*/ 4558207 h 6858002"/>
                <a:gd name="connsiteX431" fmla="*/ 4464557 w 4572002"/>
                <a:gd name="connsiteY431" fmla="*/ 4609452 h 6858002"/>
                <a:gd name="connsiteX432" fmla="*/ 4463033 w 4572002"/>
                <a:gd name="connsiteY432" fmla="*/ 4681083 h 6858002"/>
                <a:gd name="connsiteX433" fmla="*/ 4465891 w 4572002"/>
                <a:gd name="connsiteY433" fmla="*/ 4755381 h 6858002"/>
                <a:gd name="connsiteX434" fmla="*/ 4465319 w 4572002"/>
                <a:gd name="connsiteY434" fmla="*/ 4838250 h 6858002"/>
                <a:gd name="connsiteX435" fmla="*/ 4460367 w 4572002"/>
                <a:gd name="connsiteY435" fmla="*/ 4871019 h 6858002"/>
                <a:gd name="connsiteX436" fmla="*/ 4463795 w 4572002"/>
                <a:gd name="connsiteY436" fmla="*/ 4959602 h 6858002"/>
                <a:gd name="connsiteX437" fmla="*/ 4458082 w 4572002"/>
                <a:gd name="connsiteY437" fmla="*/ 5006086 h 6858002"/>
                <a:gd name="connsiteX438" fmla="*/ 4456937 w 4572002"/>
                <a:gd name="connsiteY438" fmla="*/ 5082670 h 6858002"/>
                <a:gd name="connsiteX439" fmla="*/ 4455603 w 4572002"/>
                <a:gd name="connsiteY439" fmla="*/ 5107627 h 6858002"/>
                <a:gd name="connsiteX440" fmla="*/ 4454840 w 4572002"/>
                <a:gd name="connsiteY440" fmla="*/ 5129916 h 6858002"/>
                <a:gd name="connsiteX441" fmla="*/ 4470464 w 4572002"/>
                <a:gd name="connsiteY441" fmla="*/ 5206308 h 6858002"/>
                <a:gd name="connsiteX442" fmla="*/ 4471415 w 4572002"/>
                <a:gd name="connsiteY442" fmla="*/ 5274129 h 6858002"/>
                <a:gd name="connsiteX443" fmla="*/ 4483990 w 4572002"/>
                <a:gd name="connsiteY443" fmla="*/ 5393005 h 6858002"/>
                <a:gd name="connsiteX444" fmla="*/ 4479607 w 4572002"/>
                <a:gd name="connsiteY444" fmla="*/ 5419295 h 6858002"/>
                <a:gd name="connsiteX445" fmla="*/ 4477894 w 4572002"/>
                <a:gd name="connsiteY445" fmla="*/ 5501594 h 6858002"/>
                <a:gd name="connsiteX446" fmla="*/ 4476560 w 4572002"/>
                <a:gd name="connsiteY446" fmla="*/ 5548460 h 6858002"/>
                <a:gd name="connsiteX447" fmla="*/ 4485703 w 4572002"/>
                <a:gd name="connsiteY447" fmla="*/ 5606372 h 6858002"/>
                <a:gd name="connsiteX448" fmla="*/ 4505134 w 4572002"/>
                <a:gd name="connsiteY448" fmla="*/ 5706959 h 6858002"/>
                <a:gd name="connsiteX449" fmla="*/ 4508183 w 4572002"/>
                <a:gd name="connsiteY449" fmla="*/ 5733440 h 6858002"/>
                <a:gd name="connsiteX450" fmla="*/ 4517519 w 4572002"/>
                <a:gd name="connsiteY450" fmla="*/ 5781830 h 6858002"/>
                <a:gd name="connsiteX451" fmla="*/ 4519234 w 4572002"/>
                <a:gd name="connsiteY451" fmla="*/ 5790592 h 6858002"/>
                <a:gd name="connsiteX452" fmla="*/ 4542855 w 4572002"/>
                <a:gd name="connsiteY452" fmla="*/ 5864318 h 6858002"/>
                <a:gd name="connsiteX453" fmla="*/ 4544759 w 4572002"/>
                <a:gd name="connsiteY453" fmla="*/ 5902610 h 6858002"/>
                <a:gd name="connsiteX454" fmla="*/ 4544951 w 4572002"/>
                <a:gd name="connsiteY454" fmla="*/ 6012723 h 6858002"/>
                <a:gd name="connsiteX455" fmla="*/ 4541332 w 4572002"/>
                <a:gd name="connsiteY455" fmla="*/ 6059397 h 6858002"/>
                <a:gd name="connsiteX456" fmla="*/ 4527426 w 4572002"/>
                <a:gd name="connsiteY456" fmla="*/ 6171605 h 6858002"/>
                <a:gd name="connsiteX457" fmla="*/ 4520568 w 4572002"/>
                <a:gd name="connsiteY457" fmla="*/ 6242093 h 6858002"/>
                <a:gd name="connsiteX458" fmla="*/ 4509706 w 4572002"/>
                <a:gd name="connsiteY458" fmla="*/ 6323058 h 6858002"/>
                <a:gd name="connsiteX459" fmla="*/ 4502848 w 4572002"/>
                <a:gd name="connsiteY459" fmla="*/ 6415833 h 6858002"/>
                <a:gd name="connsiteX460" fmla="*/ 4482084 w 4572002"/>
                <a:gd name="connsiteY460" fmla="*/ 6584812 h 6858002"/>
                <a:gd name="connsiteX461" fmla="*/ 4460557 w 4572002"/>
                <a:gd name="connsiteY461" fmla="*/ 6748458 h 6858002"/>
                <a:gd name="connsiteX462" fmla="*/ 4441507 w 4572002"/>
                <a:gd name="connsiteY462" fmla="*/ 6815516 h 6858002"/>
                <a:gd name="connsiteX463" fmla="*/ 4431806 w 4572002"/>
                <a:gd name="connsiteY463" fmla="*/ 6858001 h 6858002"/>
                <a:gd name="connsiteX464" fmla="*/ 4259554 w 4572002"/>
                <a:gd name="connsiteY464" fmla="*/ 6858001 h 6858002"/>
                <a:gd name="connsiteX465" fmla="*/ 4259554 w 4572002"/>
                <a:gd name="connsiteY465" fmla="*/ 6858002 h 6858002"/>
                <a:gd name="connsiteX466" fmla="*/ 0 w 4572002"/>
                <a:gd name="connsiteY466" fmla="*/ 6858002 h 6858002"/>
                <a:gd name="connsiteX467" fmla="*/ 0 w 4572002"/>
                <a:gd name="connsiteY467" fmla="*/ 2 h 6858002"/>
                <a:gd name="connsiteX468" fmla="*/ 3766492 w 4572002"/>
                <a:gd name="connsiteY468" fmla="*/ 1 h 6858002"/>
                <a:gd name="connsiteX469" fmla="*/ 3769210 w 4572002"/>
                <a:gd name="connsiteY469" fmla="*/ 21486 h 6858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</a:cxnLst>
              <a:rect l="l" t="t" r="r" b="b"/>
              <a:pathLst>
                <a:path w="4572002" h="6858002">
                  <a:moveTo>
                    <a:pt x="4214994" y="6564620"/>
                  </a:moveTo>
                  <a:lnTo>
                    <a:pt x="4214994" y="6564621"/>
                  </a:lnTo>
                  <a:cubicBezTo>
                    <a:pt x="4225281" y="6575479"/>
                    <a:pt x="4231378" y="6582147"/>
                    <a:pt x="4237474" y="6588626"/>
                  </a:cubicBezTo>
                  <a:lnTo>
                    <a:pt x="4254096" y="6625225"/>
                  </a:lnTo>
                  <a:lnTo>
                    <a:pt x="4247001" y="6662540"/>
                  </a:lnTo>
                  <a:lnTo>
                    <a:pt x="4247000" y="6662541"/>
                  </a:lnTo>
                  <a:lnTo>
                    <a:pt x="4246999" y="6662544"/>
                  </a:lnTo>
                  <a:lnTo>
                    <a:pt x="4235550" y="6683027"/>
                  </a:lnTo>
                  <a:lnTo>
                    <a:pt x="4232403" y="6702976"/>
                  </a:lnTo>
                  <a:lnTo>
                    <a:pt x="4232403" y="6702977"/>
                  </a:lnTo>
                  <a:cubicBezTo>
                    <a:pt x="4232808" y="6716169"/>
                    <a:pt x="4237951" y="6729219"/>
                    <a:pt x="4246238" y="6742553"/>
                  </a:cubicBezTo>
                  <a:lnTo>
                    <a:pt x="4246239" y="6742555"/>
                  </a:lnTo>
                  <a:lnTo>
                    <a:pt x="4265716" y="6812062"/>
                  </a:lnTo>
                  <a:lnTo>
                    <a:pt x="4265717" y="6812064"/>
                  </a:lnTo>
                  <a:lnTo>
                    <a:pt x="4265717" y="6812063"/>
                  </a:lnTo>
                  <a:lnTo>
                    <a:pt x="4265716" y="6812062"/>
                  </a:lnTo>
                  <a:lnTo>
                    <a:pt x="4260942" y="6776800"/>
                  </a:lnTo>
                  <a:lnTo>
                    <a:pt x="4246239" y="6742555"/>
                  </a:lnTo>
                  <a:lnTo>
                    <a:pt x="4246238" y="6742552"/>
                  </a:lnTo>
                  <a:lnTo>
                    <a:pt x="4232403" y="6702976"/>
                  </a:lnTo>
                  <a:lnTo>
                    <a:pt x="4246999" y="6662544"/>
                  </a:lnTo>
                  <a:lnTo>
                    <a:pt x="4247000" y="6662542"/>
                  </a:lnTo>
                  <a:lnTo>
                    <a:pt x="4247001" y="6662540"/>
                  </a:lnTo>
                  <a:lnTo>
                    <a:pt x="4254084" y="6645552"/>
                  </a:lnTo>
                  <a:lnTo>
                    <a:pt x="4254096" y="6625225"/>
                  </a:lnTo>
                  <a:lnTo>
                    <a:pt x="4254096" y="6625224"/>
                  </a:lnTo>
                  <a:cubicBezTo>
                    <a:pt x="4252000" y="6611341"/>
                    <a:pt x="4245951" y="6597578"/>
                    <a:pt x="4237474" y="6588625"/>
                  </a:cubicBezTo>
                  <a:close/>
                  <a:moveTo>
                    <a:pt x="4295315" y="6438981"/>
                  </a:moveTo>
                  <a:lnTo>
                    <a:pt x="4275385" y="6463840"/>
                  </a:lnTo>
                  <a:lnTo>
                    <a:pt x="4275382" y="6463849"/>
                  </a:lnTo>
                  <a:lnTo>
                    <a:pt x="4261587" y="6513012"/>
                  </a:lnTo>
                  <a:lnTo>
                    <a:pt x="4242781" y="6546194"/>
                  </a:lnTo>
                  <a:lnTo>
                    <a:pt x="4242781" y="6546195"/>
                  </a:lnTo>
                  <a:lnTo>
                    <a:pt x="4259120" y="6521804"/>
                  </a:lnTo>
                  <a:lnTo>
                    <a:pt x="4261587" y="6513012"/>
                  </a:lnTo>
                  <a:lnTo>
                    <a:pt x="4264398" y="6508052"/>
                  </a:lnTo>
                  <a:lnTo>
                    <a:pt x="4275382" y="6463849"/>
                  </a:lnTo>
                  <a:lnTo>
                    <a:pt x="4275385" y="6463841"/>
                  </a:lnTo>
                  <a:cubicBezTo>
                    <a:pt x="4278336" y="6451650"/>
                    <a:pt x="4285813" y="6444077"/>
                    <a:pt x="4295315" y="6438981"/>
                  </a:cubicBezTo>
                  <a:close/>
                  <a:moveTo>
                    <a:pt x="4381289" y="6365204"/>
                  </a:moveTo>
                  <a:lnTo>
                    <a:pt x="4380008" y="6387910"/>
                  </a:lnTo>
                  <a:lnTo>
                    <a:pt x="4378243" y="6391549"/>
                  </a:lnTo>
                  <a:lnTo>
                    <a:pt x="4370589" y="6407332"/>
                  </a:lnTo>
                  <a:lnTo>
                    <a:pt x="4370589" y="6407333"/>
                  </a:lnTo>
                  <a:lnTo>
                    <a:pt x="4378243" y="6391549"/>
                  </a:lnTo>
                  <a:lnTo>
                    <a:pt x="4380008" y="6387910"/>
                  </a:lnTo>
                  <a:close/>
                  <a:moveTo>
                    <a:pt x="4142220" y="4221391"/>
                  </a:moveTo>
                  <a:lnTo>
                    <a:pt x="4142220" y="4221392"/>
                  </a:lnTo>
                  <a:cubicBezTo>
                    <a:pt x="4142982" y="4232061"/>
                    <a:pt x="4143172" y="4243873"/>
                    <a:pt x="4147936" y="4253015"/>
                  </a:cubicBezTo>
                  <a:cubicBezTo>
                    <a:pt x="4160129" y="4277402"/>
                    <a:pt x="4175749" y="4300071"/>
                    <a:pt x="4187752" y="4324646"/>
                  </a:cubicBezTo>
                  <a:lnTo>
                    <a:pt x="4196706" y="4363891"/>
                  </a:lnTo>
                  <a:lnTo>
                    <a:pt x="4195944" y="4482004"/>
                  </a:lnTo>
                  <a:cubicBezTo>
                    <a:pt x="4193276" y="4546776"/>
                    <a:pt x="4192704" y="4612500"/>
                    <a:pt x="4135934" y="4659174"/>
                  </a:cubicBezTo>
                  <a:cubicBezTo>
                    <a:pt x="4131362" y="4662986"/>
                    <a:pt x="4128694" y="4671176"/>
                    <a:pt x="4127932" y="4677655"/>
                  </a:cubicBezTo>
                  <a:cubicBezTo>
                    <a:pt x="4124313" y="4707564"/>
                    <a:pt x="4123931" y="4738235"/>
                    <a:pt x="4118025" y="4767764"/>
                  </a:cubicBezTo>
                  <a:cubicBezTo>
                    <a:pt x="4115644" y="4779575"/>
                    <a:pt x="4114835" y="4790387"/>
                    <a:pt x="4116716" y="4800483"/>
                  </a:cubicBezTo>
                  <a:lnTo>
                    <a:pt x="4116716" y="4800484"/>
                  </a:lnTo>
                  <a:cubicBezTo>
                    <a:pt x="4118597" y="4810581"/>
                    <a:pt x="4123170" y="4819964"/>
                    <a:pt x="4131552" y="4828917"/>
                  </a:cubicBezTo>
                  <a:lnTo>
                    <a:pt x="4153733" y="4863343"/>
                  </a:lnTo>
                  <a:lnTo>
                    <a:pt x="4161262" y="4889275"/>
                  </a:lnTo>
                  <a:lnTo>
                    <a:pt x="4159557" y="4912168"/>
                  </a:lnTo>
                  <a:cubicBezTo>
                    <a:pt x="4157842" y="4919978"/>
                    <a:pt x="4157485" y="4927122"/>
                    <a:pt x="4158155" y="4933804"/>
                  </a:cubicBezTo>
                  <a:lnTo>
                    <a:pt x="4158155" y="4933805"/>
                  </a:lnTo>
                  <a:lnTo>
                    <a:pt x="4162914" y="4952673"/>
                  </a:lnTo>
                  <a:lnTo>
                    <a:pt x="4165707" y="4957454"/>
                  </a:lnTo>
                  <a:lnTo>
                    <a:pt x="4166985" y="4961456"/>
                  </a:lnTo>
                  <a:cubicBezTo>
                    <a:pt x="4171496" y="4970097"/>
                    <a:pt x="4177202" y="4978394"/>
                    <a:pt x="4182989" y="4987038"/>
                  </a:cubicBezTo>
                  <a:cubicBezTo>
                    <a:pt x="4194228" y="5003802"/>
                    <a:pt x="4208326" y="5022853"/>
                    <a:pt x="4209468" y="5041522"/>
                  </a:cubicBezTo>
                  <a:cubicBezTo>
                    <a:pt x="4210087" y="5052096"/>
                    <a:pt x="4213005" y="5062300"/>
                    <a:pt x="4216684" y="5072376"/>
                  </a:cubicBezTo>
                  <a:lnTo>
                    <a:pt x="4222587" y="5087441"/>
                  </a:lnTo>
                  <a:lnTo>
                    <a:pt x="4235615" y="5133220"/>
                  </a:lnTo>
                  <a:lnTo>
                    <a:pt x="4235616" y="5133225"/>
                  </a:lnTo>
                  <a:lnTo>
                    <a:pt x="4228901" y="5166113"/>
                  </a:lnTo>
                  <a:lnTo>
                    <a:pt x="4228901" y="5166114"/>
                  </a:lnTo>
                  <a:cubicBezTo>
                    <a:pt x="4228139" y="5167638"/>
                    <a:pt x="4228712" y="5169781"/>
                    <a:pt x="4229593" y="5172091"/>
                  </a:cubicBezTo>
                  <a:lnTo>
                    <a:pt x="4232139" y="5179068"/>
                  </a:lnTo>
                  <a:cubicBezTo>
                    <a:pt x="4235759" y="5196595"/>
                    <a:pt x="4235807" y="5213598"/>
                    <a:pt x="4231973" y="5229434"/>
                  </a:cubicBezTo>
                  <a:lnTo>
                    <a:pt x="4225669" y="5241089"/>
                  </a:lnTo>
                  <a:lnTo>
                    <a:pt x="4208517" y="5272796"/>
                  </a:lnTo>
                  <a:cubicBezTo>
                    <a:pt x="4196871" y="5285441"/>
                    <a:pt x="4189165" y="5298595"/>
                    <a:pt x="4184613" y="5312288"/>
                  </a:cubicBezTo>
                  <a:lnTo>
                    <a:pt x="4183557" y="5321350"/>
                  </a:lnTo>
                  <a:lnTo>
                    <a:pt x="4181083" y="5326163"/>
                  </a:lnTo>
                  <a:lnTo>
                    <a:pt x="4179637" y="5355014"/>
                  </a:lnTo>
                  <a:lnTo>
                    <a:pt x="4179637" y="5355015"/>
                  </a:lnTo>
                  <a:cubicBezTo>
                    <a:pt x="4180286" y="5364883"/>
                    <a:pt x="4181989" y="5375003"/>
                    <a:pt x="4184513" y="5385385"/>
                  </a:cubicBezTo>
                  <a:cubicBezTo>
                    <a:pt x="4187752" y="5398722"/>
                    <a:pt x="4190038" y="5412058"/>
                    <a:pt x="4192704" y="5425583"/>
                  </a:cubicBezTo>
                  <a:cubicBezTo>
                    <a:pt x="4196514" y="5443871"/>
                    <a:pt x="4200516" y="5462352"/>
                    <a:pt x="4204327" y="5480638"/>
                  </a:cubicBezTo>
                  <a:lnTo>
                    <a:pt x="4208850" y="5507668"/>
                  </a:lnTo>
                  <a:lnTo>
                    <a:pt x="4198232" y="5531692"/>
                  </a:lnTo>
                  <a:lnTo>
                    <a:pt x="4198231" y="5531693"/>
                  </a:lnTo>
                  <a:cubicBezTo>
                    <a:pt x="4191181" y="5537600"/>
                    <a:pt x="4187989" y="5542649"/>
                    <a:pt x="4188085" y="5547578"/>
                  </a:cubicBezTo>
                  <a:lnTo>
                    <a:pt x="4188085" y="5547579"/>
                  </a:lnTo>
                  <a:cubicBezTo>
                    <a:pt x="4188180" y="5552508"/>
                    <a:pt x="4191562" y="5557318"/>
                    <a:pt x="4197659" y="5562747"/>
                  </a:cubicBezTo>
                  <a:cubicBezTo>
                    <a:pt x="4240332" y="5600468"/>
                    <a:pt x="4267003" y="5646190"/>
                    <a:pt x="4268907" y="5704484"/>
                  </a:cubicBezTo>
                  <a:cubicBezTo>
                    <a:pt x="4269289" y="5716486"/>
                    <a:pt x="4271954" y="5728679"/>
                    <a:pt x="4274812" y="5740489"/>
                  </a:cubicBezTo>
                  <a:cubicBezTo>
                    <a:pt x="4276527" y="5747729"/>
                    <a:pt x="4278433" y="5756494"/>
                    <a:pt x="4283578" y="5760874"/>
                  </a:cubicBezTo>
                  <a:cubicBezTo>
                    <a:pt x="4322821" y="5794975"/>
                    <a:pt x="4350063" y="5837458"/>
                    <a:pt x="4371973" y="5883752"/>
                  </a:cubicBezTo>
                  <a:lnTo>
                    <a:pt x="4371974" y="5883757"/>
                  </a:lnTo>
                  <a:lnTo>
                    <a:pt x="4389877" y="5935946"/>
                  </a:lnTo>
                  <a:lnTo>
                    <a:pt x="4389878" y="5935950"/>
                  </a:lnTo>
                  <a:lnTo>
                    <a:pt x="4386259" y="5993290"/>
                  </a:lnTo>
                  <a:lnTo>
                    <a:pt x="4386259" y="5993291"/>
                  </a:lnTo>
                  <a:cubicBezTo>
                    <a:pt x="4385116" y="6004531"/>
                    <a:pt x="4385306" y="6017485"/>
                    <a:pt x="4379782" y="6026440"/>
                  </a:cubicBezTo>
                  <a:cubicBezTo>
                    <a:pt x="4362445" y="6054825"/>
                    <a:pt x="4343778" y="6082258"/>
                    <a:pt x="4323583" y="6108738"/>
                  </a:cubicBezTo>
                  <a:cubicBezTo>
                    <a:pt x="4314914" y="6120074"/>
                    <a:pt x="4309961" y="6126884"/>
                    <a:pt x="4309890" y="6133314"/>
                  </a:cubicBezTo>
                  <a:lnTo>
                    <a:pt x="4309890" y="6133315"/>
                  </a:lnTo>
                  <a:lnTo>
                    <a:pt x="4313591" y="6143190"/>
                  </a:lnTo>
                  <a:lnTo>
                    <a:pt x="4325486" y="6155600"/>
                  </a:lnTo>
                  <a:lnTo>
                    <a:pt x="4325488" y="6155603"/>
                  </a:lnTo>
                  <a:cubicBezTo>
                    <a:pt x="4347778" y="6175798"/>
                    <a:pt x="4359398" y="6200945"/>
                    <a:pt x="4364160" y="6228757"/>
                  </a:cubicBezTo>
                  <a:lnTo>
                    <a:pt x="4381497" y="6361540"/>
                  </a:lnTo>
                  <a:lnTo>
                    <a:pt x="4381497" y="6361539"/>
                  </a:lnTo>
                  <a:cubicBezTo>
                    <a:pt x="4377877" y="6317151"/>
                    <a:pt x="4371590" y="6272764"/>
                    <a:pt x="4364160" y="6228756"/>
                  </a:cubicBezTo>
                  <a:cubicBezTo>
                    <a:pt x="4359398" y="6200944"/>
                    <a:pt x="4347778" y="6175797"/>
                    <a:pt x="4325488" y="6155602"/>
                  </a:cubicBezTo>
                  <a:lnTo>
                    <a:pt x="4325486" y="6155600"/>
                  </a:lnTo>
                  <a:lnTo>
                    <a:pt x="4309890" y="6133315"/>
                  </a:lnTo>
                  <a:lnTo>
                    <a:pt x="4323583" y="6108739"/>
                  </a:lnTo>
                  <a:cubicBezTo>
                    <a:pt x="4343778" y="6082259"/>
                    <a:pt x="4362445" y="6054826"/>
                    <a:pt x="4379782" y="6026441"/>
                  </a:cubicBezTo>
                  <a:cubicBezTo>
                    <a:pt x="4385306" y="6017486"/>
                    <a:pt x="4385116" y="6004532"/>
                    <a:pt x="4386259" y="5993292"/>
                  </a:cubicBezTo>
                  <a:lnTo>
                    <a:pt x="4386259" y="5993290"/>
                  </a:lnTo>
                  <a:lnTo>
                    <a:pt x="4389712" y="5964477"/>
                  </a:lnTo>
                  <a:lnTo>
                    <a:pt x="4389878" y="5935950"/>
                  </a:lnTo>
                  <a:lnTo>
                    <a:pt x="4389878" y="5935949"/>
                  </a:lnTo>
                  <a:lnTo>
                    <a:pt x="4389877" y="5935946"/>
                  </a:lnTo>
                  <a:lnTo>
                    <a:pt x="4382997" y="5909351"/>
                  </a:lnTo>
                  <a:lnTo>
                    <a:pt x="4371974" y="5883757"/>
                  </a:lnTo>
                  <a:lnTo>
                    <a:pt x="4371973" y="5883751"/>
                  </a:lnTo>
                  <a:cubicBezTo>
                    <a:pt x="4350063" y="5837457"/>
                    <a:pt x="4322821" y="5794974"/>
                    <a:pt x="4283578" y="5760873"/>
                  </a:cubicBezTo>
                  <a:cubicBezTo>
                    <a:pt x="4278433" y="5756493"/>
                    <a:pt x="4276527" y="5747728"/>
                    <a:pt x="4274812" y="5740488"/>
                  </a:cubicBezTo>
                  <a:cubicBezTo>
                    <a:pt x="4271954" y="5728678"/>
                    <a:pt x="4269289" y="5716485"/>
                    <a:pt x="4268907" y="5704483"/>
                  </a:cubicBezTo>
                  <a:cubicBezTo>
                    <a:pt x="4267003" y="5646189"/>
                    <a:pt x="4240332" y="5600467"/>
                    <a:pt x="4197659" y="5562746"/>
                  </a:cubicBezTo>
                  <a:lnTo>
                    <a:pt x="4188085" y="5547578"/>
                  </a:lnTo>
                  <a:lnTo>
                    <a:pt x="4198231" y="5531694"/>
                  </a:lnTo>
                  <a:lnTo>
                    <a:pt x="4198232" y="5531692"/>
                  </a:lnTo>
                  <a:lnTo>
                    <a:pt x="4206630" y="5520422"/>
                  </a:lnTo>
                  <a:lnTo>
                    <a:pt x="4208850" y="5507668"/>
                  </a:lnTo>
                  <a:lnTo>
                    <a:pt x="4208850" y="5507667"/>
                  </a:lnTo>
                  <a:cubicBezTo>
                    <a:pt x="4208803" y="5498832"/>
                    <a:pt x="4206231" y="5489497"/>
                    <a:pt x="4204327" y="5480637"/>
                  </a:cubicBezTo>
                  <a:cubicBezTo>
                    <a:pt x="4200516" y="5462351"/>
                    <a:pt x="4196514" y="5443870"/>
                    <a:pt x="4192704" y="5425582"/>
                  </a:cubicBezTo>
                  <a:cubicBezTo>
                    <a:pt x="4190038" y="5412057"/>
                    <a:pt x="4187752" y="5398721"/>
                    <a:pt x="4184513" y="5385384"/>
                  </a:cubicBezTo>
                  <a:lnTo>
                    <a:pt x="4179637" y="5355014"/>
                  </a:lnTo>
                  <a:lnTo>
                    <a:pt x="4183557" y="5321350"/>
                  </a:lnTo>
                  <a:lnTo>
                    <a:pt x="4208517" y="5272797"/>
                  </a:lnTo>
                  <a:lnTo>
                    <a:pt x="4225669" y="5241089"/>
                  </a:lnTo>
                  <a:lnTo>
                    <a:pt x="4231973" y="5229433"/>
                  </a:lnTo>
                  <a:lnTo>
                    <a:pt x="4232139" y="5179068"/>
                  </a:lnTo>
                  <a:lnTo>
                    <a:pt x="4232139" y="5179067"/>
                  </a:lnTo>
                  <a:cubicBezTo>
                    <a:pt x="4231663" y="5176876"/>
                    <a:pt x="4230473" y="5174400"/>
                    <a:pt x="4229593" y="5172090"/>
                  </a:cubicBezTo>
                  <a:lnTo>
                    <a:pt x="4228901" y="5166114"/>
                  </a:lnTo>
                  <a:lnTo>
                    <a:pt x="4235616" y="5133225"/>
                  </a:lnTo>
                  <a:lnTo>
                    <a:pt x="4235616" y="5133224"/>
                  </a:lnTo>
                  <a:lnTo>
                    <a:pt x="4235615" y="5133220"/>
                  </a:lnTo>
                  <a:lnTo>
                    <a:pt x="4228473" y="5102461"/>
                  </a:lnTo>
                  <a:lnTo>
                    <a:pt x="4222587" y="5087441"/>
                  </a:lnTo>
                  <a:lnTo>
                    <a:pt x="4222582" y="5087423"/>
                  </a:lnTo>
                  <a:cubicBezTo>
                    <a:pt x="4216496" y="5072411"/>
                    <a:pt x="4210397" y="5057381"/>
                    <a:pt x="4209468" y="5041521"/>
                  </a:cubicBezTo>
                  <a:cubicBezTo>
                    <a:pt x="4208326" y="5022852"/>
                    <a:pt x="4194228" y="5003801"/>
                    <a:pt x="4182989" y="4987037"/>
                  </a:cubicBezTo>
                  <a:lnTo>
                    <a:pt x="4165707" y="4957454"/>
                  </a:lnTo>
                  <a:lnTo>
                    <a:pt x="4158155" y="4933805"/>
                  </a:lnTo>
                  <a:lnTo>
                    <a:pt x="4159557" y="4912169"/>
                  </a:lnTo>
                  <a:cubicBezTo>
                    <a:pt x="4161319" y="4904358"/>
                    <a:pt x="4161831" y="4896714"/>
                    <a:pt x="4161262" y="4889276"/>
                  </a:cubicBezTo>
                  <a:lnTo>
                    <a:pt x="4161262" y="4889275"/>
                  </a:lnTo>
                  <a:lnTo>
                    <a:pt x="4156484" y="4867614"/>
                  </a:lnTo>
                  <a:lnTo>
                    <a:pt x="4153733" y="4863343"/>
                  </a:lnTo>
                  <a:lnTo>
                    <a:pt x="4151983" y="4857317"/>
                  </a:lnTo>
                  <a:cubicBezTo>
                    <a:pt x="4146840" y="4847214"/>
                    <a:pt x="4139839" y="4837703"/>
                    <a:pt x="4131552" y="4828916"/>
                  </a:cubicBezTo>
                  <a:lnTo>
                    <a:pt x="4116716" y="4800483"/>
                  </a:lnTo>
                  <a:lnTo>
                    <a:pt x="4118025" y="4767765"/>
                  </a:lnTo>
                  <a:cubicBezTo>
                    <a:pt x="4123931" y="4738236"/>
                    <a:pt x="4124313" y="4707565"/>
                    <a:pt x="4127932" y="4677656"/>
                  </a:cubicBezTo>
                  <a:cubicBezTo>
                    <a:pt x="4128694" y="4671177"/>
                    <a:pt x="4131362" y="4662987"/>
                    <a:pt x="4135934" y="4659175"/>
                  </a:cubicBezTo>
                  <a:cubicBezTo>
                    <a:pt x="4192704" y="4612501"/>
                    <a:pt x="4193276" y="4546777"/>
                    <a:pt x="4195944" y="4482005"/>
                  </a:cubicBezTo>
                  <a:cubicBezTo>
                    <a:pt x="4197659" y="4442762"/>
                    <a:pt x="4197659" y="4403326"/>
                    <a:pt x="4196706" y="4363891"/>
                  </a:cubicBezTo>
                  <a:lnTo>
                    <a:pt x="4196706" y="4363890"/>
                  </a:lnTo>
                  <a:cubicBezTo>
                    <a:pt x="4196514" y="4350554"/>
                    <a:pt x="4193466" y="4336457"/>
                    <a:pt x="4187752" y="4324645"/>
                  </a:cubicBezTo>
                  <a:cubicBezTo>
                    <a:pt x="4175749" y="4300070"/>
                    <a:pt x="4160129" y="4277401"/>
                    <a:pt x="4147936" y="4253014"/>
                  </a:cubicBezTo>
                  <a:close/>
                  <a:moveTo>
                    <a:pt x="4211111" y="2836172"/>
                  </a:moveTo>
                  <a:lnTo>
                    <a:pt x="4202421" y="2848793"/>
                  </a:lnTo>
                  <a:cubicBezTo>
                    <a:pt x="4197421" y="2865010"/>
                    <a:pt x="4191562" y="2881307"/>
                    <a:pt x="4186816" y="2897785"/>
                  </a:cubicBezTo>
                  <a:lnTo>
                    <a:pt x="4185787" y="2903551"/>
                  </a:lnTo>
                  <a:lnTo>
                    <a:pt x="4182513" y="2914328"/>
                  </a:lnTo>
                  <a:lnTo>
                    <a:pt x="4177882" y="2947858"/>
                  </a:lnTo>
                  <a:lnTo>
                    <a:pt x="4177881" y="2947862"/>
                  </a:lnTo>
                  <a:lnTo>
                    <a:pt x="4177881" y="2947863"/>
                  </a:lnTo>
                  <a:cubicBezTo>
                    <a:pt x="4177512" y="2959157"/>
                    <a:pt x="4178512" y="2970576"/>
                    <a:pt x="4181465" y="2982149"/>
                  </a:cubicBezTo>
                  <a:lnTo>
                    <a:pt x="4193158" y="3077402"/>
                  </a:lnTo>
                  <a:lnTo>
                    <a:pt x="4180703" y="3172654"/>
                  </a:lnTo>
                  <a:cubicBezTo>
                    <a:pt x="4154794" y="3276480"/>
                    <a:pt x="4127362" y="3380305"/>
                    <a:pt x="4133076" y="3489467"/>
                  </a:cubicBezTo>
                  <a:cubicBezTo>
                    <a:pt x="4134028" y="3507563"/>
                    <a:pt x="4122407" y="3529090"/>
                    <a:pt x="4110977" y="3544713"/>
                  </a:cubicBezTo>
                  <a:cubicBezTo>
                    <a:pt x="4100119" y="3559668"/>
                    <a:pt x="4094260" y="3566812"/>
                    <a:pt x="4093355" y="3574408"/>
                  </a:cubicBezTo>
                  <a:lnTo>
                    <a:pt x="4093355" y="3574409"/>
                  </a:lnTo>
                  <a:cubicBezTo>
                    <a:pt x="4092450" y="3582005"/>
                    <a:pt x="4096499" y="3590054"/>
                    <a:pt x="4105453" y="3606818"/>
                  </a:cubicBezTo>
                  <a:cubicBezTo>
                    <a:pt x="4109835" y="3614820"/>
                    <a:pt x="4112501" y="3624726"/>
                    <a:pt x="4118979" y="3630633"/>
                  </a:cubicBezTo>
                  <a:lnTo>
                    <a:pt x="4136708" y="3654416"/>
                  </a:lnTo>
                  <a:lnTo>
                    <a:pt x="4140382" y="3668940"/>
                  </a:lnTo>
                  <a:lnTo>
                    <a:pt x="4143220" y="3680164"/>
                  </a:lnTo>
                  <a:lnTo>
                    <a:pt x="4139172" y="3734837"/>
                  </a:lnTo>
                  <a:lnTo>
                    <a:pt x="4139172" y="3734838"/>
                  </a:lnTo>
                  <a:cubicBezTo>
                    <a:pt x="4138220" y="3741316"/>
                    <a:pt x="4136886" y="3749126"/>
                    <a:pt x="4139554" y="3754653"/>
                  </a:cubicBezTo>
                  <a:lnTo>
                    <a:pt x="4145911" y="3789776"/>
                  </a:lnTo>
                  <a:lnTo>
                    <a:pt x="4130980" y="3822472"/>
                  </a:lnTo>
                  <a:cubicBezTo>
                    <a:pt x="4123932" y="3831902"/>
                    <a:pt x="4118312" y="3842046"/>
                    <a:pt x="4116645" y="3852619"/>
                  </a:cubicBezTo>
                  <a:lnTo>
                    <a:pt x="4116645" y="3852620"/>
                  </a:lnTo>
                  <a:lnTo>
                    <a:pt x="4117425" y="3868764"/>
                  </a:lnTo>
                  <a:lnTo>
                    <a:pt x="4126028" y="3885337"/>
                  </a:lnTo>
                  <a:lnTo>
                    <a:pt x="4126028" y="3885339"/>
                  </a:lnTo>
                  <a:cubicBezTo>
                    <a:pt x="4135744" y="3897722"/>
                    <a:pt x="4143150" y="3910319"/>
                    <a:pt x="4148409" y="3923125"/>
                  </a:cubicBezTo>
                  <a:lnTo>
                    <a:pt x="4157913" y="3962160"/>
                  </a:lnTo>
                  <a:lnTo>
                    <a:pt x="4142221" y="4043838"/>
                  </a:lnTo>
                  <a:lnTo>
                    <a:pt x="4142220" y="4043839"/>
                  </a:lnTo>
                  <a:cubicBezTo>
                    <a:pt x="4133457" y="4063842"/>
                    <a:pt x="4128075" y="4083702"/>
                    <a:pt x="4127099" y="4103825"/>
                  </a:cubicBezTo>
                  <a:lnTo>
                    <a:pt x="4127099" y="4103826"/>
                  </a:lnTo>
                  <a:lnTo>
                    <a:pt x="4129066" y="4134256"/>
                  </a:lnTo>
                  <a:lnTo>
                    <a:pt x="4138410" y="4165382"/>
                  </a:lnTo>
                  <a:lnTo>
                    <a:pt x="4138410" y="4165384"/>
                  </a:lnTo>
                  <a:lnTo>
                    <a:pt x="4142315" y="4192388"/>
                  </a:lnTo>
                  <a:lnTo>
                    <a:pt x="4142315" y="4192387"/>
                  </a:lnTo>
                  <a:cubicBezTo>
                    <a:pt x="4142411" y="4182767"/>
                    <a:pt x="4141839" y="4173480"/>
                    <a:pt x="4138410" y="4165383"/>
                  </a:cubicBezTo>
                  <a:lnTo>
                    <a:pt x="4138410" y="4165382"/>
                  </a:lnTo>
                  <a:lnTo>
                    <a:pt x="4127099" y="4103826"/>
                  </a:lnTo>
                  <a:lnTo>
                    <a:pt x="4142220" y="4043840"/>
                  </a:lnTo>
                  <a:lnTo>
                    <a:pt x="4142221" y="4043838"/>
                  </a:lnTo>
                  <a:lnTo>
                    <a:pt x="4155523" y="4002410"/>
                  </a:lnTo>
                  <a:lnTo>
                    <a:pt x="4157913" y="3962160"/>
                  </a:lnTo>
                  <a:lnTo>
                    <a:pt x="4157913" y="3962159"/>
                  </a:lnTo>
                  <a:cubicBezTo>
                    <a:pt x="4155651" y="3935727"/>
                    <a:pt x="4145460" y="3910104"/>
                    <a:pt x="4126028" y="3885338"/>
                  </a:cubicBezTo>
                  <a:lnTo>
                    <a:pt x="4126028" y="3885337"/>
                  </a:lnTo>
                  <a:lnTo>
                    <a:pt x="4116645" y="3852620"/>
                  </a:lnTo>
                  <a:lnTo>
                    <a:pt x="4130980" y="3822473"/>
                  </a:lnTo>
                  <a:cubicBezTo>
                    <a:pt x="4139172" y="3811614"/>
                    <a:pt x="4144316" y="3800897"/>
                    <a:pt x="4145911" y="3789777"/>
                  </a:cubicBezTo>
                  <a:lnTo>
                    <a:pt x="4145911" y="3789776"/>
                  </a:lnTo>
                  <a:cubicBezTo>
                    <a:pt x="4147507" y="3778655"/>
                    <a:pt x="4145554" y="3767130"/>
                    <a:pt x="4139554" y="3754652"/>
                  </a:cubicBezTo>
                  <a:lnTo>
                    <a:pt x="4139172" y="3734838"/>
                  </a:lnTo>
                  <a:lnTo>
                    <a:pt x="4143220" y="3680164"/>
                  </a:lnTo>
                  <a:lnTo>
                    <a:pt x="4143220" y="3680163"/>
                  </a:lnTo>
                  <a:lnTo>
                    <a:pt x="4140382" y="3668940"/>
                  </a:lnTo>
                  <a:lnTo>
                    <a:pt x="4136708" y="3654416"/>
                  </a:lnTo>
                  <a:lnTo>
                    <a:pt x="4136708" y="3654416"/>
                  </a:lnTo>
                  <a:lnTo>
                    <a:pt x="4136708" y="3654415"/>
                  </a:lnTo>
                  <a:cubicBezTo>
                    <a:pt x="4132898" y="3646123"/>
                    <a:pt x="4127219" y="3638157"/>
                    <a:pt x="4118979" y="3630632"/>
                  </a:cubicBezTo>
                  <a:cubicBezTo>
                    <a:pt x="4112501" y="3624725"/>
                    <a:pt x="4109835" y="3614819"/>
                    <a:pt x="4105453" y="3606817"/>
                  </a:cubicBezTo>
                  <a:cubicBezTo>
                    <a:pt x="4100976" y="3598435"/>
                    <a:pt x="4097725" y="3592232"/>
                    <a:pt x="4095707" y="3587174"/>
                  </a:cubicBezTo>
                  <a:lnTo>
                    <a:pt x="4093355" y="3574408"/>
                  </a:lnTo>
                  <a:lnTo>
                    <a:pt x="4098434" y="3562321"/>
                  </a:lnTo>
                  <a:cubicBezTo>
                    <a:pt x="4101369" y="3557716"/>
                    <a:pt x="4105548" y="3552191"/>
                    <a:pt x="4110977" y="3544714"/>
                  </a:cubicBezTo>
                  <a:cubicBezTo>
                    <a:pt x="4122407" y="3529091"/>
                    <a:pt x="4134028" y="3507564"/>
                    <a:pt x="4133076" y="3489468"/>
                  </a:cubicBezTo>
                  <a:cubicBezTo>
                    <a:pt x="4127362" y="3380306"/>
                    <a:pt x="4154794" y="3276481"/>
                    <a:pt x="4180703" y="3172655"/>
                  </a:cubicBezTo>
                  <a:cubicBezTo>
                    <a:pt x="4188705" y="3140650"/>
                    <a:pt x="4192943" y="3109026"/>
                    <a:pt x="4193158" y="3077402"/>
                  </a:cubicBezTo>
                  <a:lnTo>
                    <a:pt x="4193158" y="3077401"/>
                  </a:lnTo>
                  <a:cubicBezTo>
                    <a:pt x="4193372" y="3045777"/>
                    <a:pt x="4189562" y="3014153"/>
                    <a:pt x="4181465" y="2982148"/>
                  </a:cubicBezTo>
                  <a:lnTo>
                    <a:pt x="4177881" y="2947863"/>
                  </a:lnTo>
                  <a:lnTo>
                    <a:pt x="4177882" y="2947858"/>
                  </a:lnTo>
                  <a:lnTo>
                    <a:pt x="4185787" y="2903551"/>
                  </a:lnTo>
                  <a:lnTo>
                    <a:pt x="4202421" y="2848794"/>
                  </a:lnTo>
                  <a:cubicBezTo>
                    <a:pt x="4203754" y="2844317"/>
                    <a:pt x="4207040" y="2839983"/>
                    <a:pt x="4211111" y="2836173"/>
                  </a:cubicBezTo>
                  <a:close/>
                  <a:moveTo>
                    <a:pt x="3726625" y="1508458"/>
                  </a:moveTo>
                  <a:lnTo>
                    <a:pt x="3698531" y="1596214"/>
                  </a:lnTo>
                  <a:cubicBezTo>
                    <a:pt x="3696054" y="1604979"/>
                    <a:pt x="3697579" y="1615837"/>
                    <a:pt x="3700436" y="1624981"/>
                  </a:cubicBezTo>
                  <a:cubicBezTo>
                    <a:pt x="3710152" y="1656224"/>
                    <a:pt x="3734537" y="1676037"/>
                    <a:pt x="3757017" y="1697754"/>
                  </a:cubicBezTo>
                  <a:cubicBezTo>
                    <a:pt x="3766924" y="1707280"/>
                    <a:pt x="3773972" y="1720424"/>
                    <a:pt x="3779686" y="1733189"/>
                  </a:cubicBezTo>
                  <a:cubicBezTo>
                    <a:pt x="3794357" y="1766336"/>
                    <a:pt x="3807501" y="1800247"/>
                    <a:pt x="3821407" y="1833776"/>
                  </a:cubicBezTo>
                  <a:cubicBezTo>
                    <a:pt x="3822741" y="1837014"/>
                    <a:pt x="3826170" y="1839680"/>
                    <a:pt x="3829028" y="1842159"/>
                  </a:cubicBezTo>
                  <a:cubicBezTo>
                    <a:pt x="3859129" y="1866923"/>
                    <a:pt x="3889418" y="1891498"/>
                    <a:pt x="3919519" y="1916455"/>
                  </a:cubicBezTo>
                  <a:cubicBezTo>
                    <a:pt x="3925233" y="1921217"/>
                    <a:pt x="3929425" y="1928077"/>
                    <a:pt x="3934949" y="1933220"/>
                  </a:cubicBezTo>
                  <a:cubicBezTo>
                    <a:pt x="3942569" y="1940460"/>
                    <a:pt x="3949810" y="1949604"/>
                    <a:pt x="3958954" y="1953414"/>
                  </a:cubicBezTo>
                  <a:cubicBezTo>
                    <a:pt x="3987719" y="1965225"/>
                    <a:pt x="4000103" y="1987895"/>
                    <a:pt x="4005437" y="2016470"/>
                  </a:cubicBezTo>
                  <a:cubicBezTo>
                    <a:pt x="4010390" y="2042571"/>
                    <a:pt x="4014582" y="2068670"/>
                    <a:pt x="4020296" y="2094579"/>
                  </a:cubicBezTo>
                  <a:cubicBezTo>
                    <a:pt x="4027154" y="2126202"/>
                    <a:pt x="4034584" y="2157637"/>
                    <a:pt x="4042967" y="2188880"/>
                  </a:cubicBezTo>
                  <a:cubicBezTo>
                    <a:pt x="4046587" y="2202405"/>
                    <a:pt x="4050777" y="2216693"/>
                    <a:pt x="4058207" y="2228315"/>
                  </a:cubicBezTo>
                  <a:cubicBezTo>
                    <a:pt x="4078782" y="2260891"/>
                    <a:pt x="4092688" y="2295754"/>
                    <a:pt x="4087164" y="2334045"/>
                  </a:cubicBezTo>
                  <a:cubicBezTo>
                    <a:pt x="4082782" y="2364716"/>
                    <a:pt x="4094022" y="2390435"/>
                    <a:pt x="4111549" y="2409486"/>
                  </a:cubicBezTo>
                  <a:cubicBezTo>
                    <a:pt x="4119503" y="2418155"/>
                    <a:pt x="4125016" y="2426977"/>
                    <a:pt x="4128650" y="2435913"/>
                  </a:cubicBezTo>
                  <a:lnTo>
                    <a:pt x="4134481" y="2463018"/>
                  </a:lnTo>
                  <a:lnTo>
                    <a:pt x="4125839" y="2518262"/>
                  </a:lnTo>
                  <a:lnTo>
                    <a:pt x="4125838" y="2518264"/>
                  </a:lnTo>
                  <a:cubicBezTo>
                    <a:pt x="4123171" y="2527790"/>
                    <a:pt x="4122027" y="2536457"/>
                    <a:pt x="4122194" y="2545006"/>
                  </a:cubicBezTo>
                  <a:lnTo>
                    <a:pt x="4122194" y="2545007"/>
                  </a:lnTo>
                  <a:cubicBezTo>
                    <a:pt x="4122360" y="2553556"/>
                    <a:pt x="4123837" y="2561986"/>
                    <a:pt x="4126408" y="2571035"/>
                  </a:cubicBezTo>
                  <a:cubicBezTo>
                    <a:pt x="4138410" y="2612946"/>
                    <a:pt x="4170987" y="2640951"/>
                    <a:pt x="4199563" y="2668002"/>
                  </a:cubicBezTo>
                  <a:cubicBezTo>
                    <a:pt x="4223947" y="2691055"/>
                    <a:pt x="4237663" y="2716964"/>
                    <a:pt x="4247953" y="2745349"/>
                  </a:cubicBezTo>
                  <a:lnTo>
                    <a:pt x="4247954" y="2745352"/>
                  </a:lnTo>
                  <a:lnTo>
                    <a:pt x="4253873" y="2778006"/>
                  </a:lnTo>
                  <a:lnTo>
                    <a:pt x="4253453" y="2785440"/>
                  </a:lnTo>
                  <a:lnTo>
                    <a:pt x="4243374" y="2811780"/>
                  </a:lnTo>
                  <a:lnTo>
                    <a:pt x="4243371" y="2811787"/>
                  </a:lnTo>
                  <a:lnTo>
                    <a:pt x="4243372" y="2811787"/>
                  </a:lnTo>
                  <a:lnTo>
                    <a:pt x="4243374" y="2811780"/>
                  </a:lnTo>
                  <a:lnTo>
                    <a:pt x="4253025" y="2793023"/>
                  </a:lnTo>
                  <a:lnTo>
                    <a:pt x="4253453" y="2785440"/>
                  </a:lnTo>
                  <a:lnTo>
                    <a:pt x="4254654" y="2782305"/>
                  </a:lnTo>
                  <a:lnTo>
                    <a:pt x="4253873" y="2778006"/>
                  </a:lnTo>
                  <a:lnTo>
                    <a:pt x="4254284" y="2770758"/>
                  </a:lnTo>
                  <a:lnTo>
                    <a:pt x="4247954" y="2745352"/>
                  </a:lnTo>
                  <a:lnTo>
                    <a:pt x="4247953" y="2745348"/>
                  </a:lnTo>
                  <a:cubicBezTo>
                    <a:pt x="4237663" y="2716963"/>
                    <a:pt x="4223947" y="2691054"/>
                    <a:pt x="4199563" y="2668001"/>
                  </a:cubicBezTo>
                  <a:cubicBezTo>
                    <a:pt x="4170987" y="2640950"/>
                    <a:pt x="4138410" y="2612945"/>
                    <a:pt x="4126408" y="2571034"/>
                  </a:cubicBezTo>
                  <a:lnTo>
                    <a:pt x="4122194" y="2545007"/>
                  </a:lnTo>
                  <a:lnTo>
                    <a:pt x="4125838" y="2518265"/>
                  </a:lnTo>
                  <a:lnTo>
                    <a:pt x="4125839" y="2518262"/>
                  </a:lnTo>
                  <a:lnTo>
                    <a:pt x="4132419" y="2490551"/>
                  </a:lnTo>
                  <a:lnTo>
                    <a:pt x="4134481" y="2463018"/>
                  </a:lnTo>
                  <a:lnTo>
                    <a:pt x="4134481" y="2463017"/>
                  </a:lnTo>
                  <a:cubicBezTo>
                    <a:pt x="4133600" y="2444777"/>
                    <a:pt x="4127457" y="2426822"/>
                    <a:pt x="4111549" y="2409485"/>
                  </a:cubicBezTo>
                  <a:cubicBezTo>
                    <a:pt x="4094022" y="2390434"/>
                    <a:pt x="4082782" y="2364715"/>
                    <a:pt x="4087164" y="2334044"/>
                  </a:cubicBezTo>
                  <a:cubicBezTo>
                    <a:pt x="4092688" y="2295753"/>
                    <a:pt x="4078782" y="2260890"/>
                    <a:pt x="4058207" y="2228314"/>
                  </a:cubicBezTo>
                  <a:cubicBezTo>
                    <a:pt x="4050777" y="2216692"/>
                    <a:pt x="4046587" y="2202404"/>
                    <a:pt x="4042967" y="2188879"/>
                  </a:cubicBezTo>
                  <a:cubicBezTo>
                    <a:pt x="4034584" y="2157636"/>
                    <a:pt x="4027154" y="2126201"/>
                    <a:pt x="4020296" y="2094578"/>
                  </a:cubicBezTo>
                  <a:cubicBezTo>
                    <a:pt x="4014582" y="2068669"/>
                    <a:pt x="4010390" y="2042570"/>
                    <a:pt x="4005437" y="2016469"/>
                  </a:cubicBezTo>
                  <a:cubicBezTo>
                    <a:pt x="4000103" y="1987894"/>
                    <a:pt x="3987719" y="1965224"/>
                    <a:pt x="3958954" y="1953413"/>
                  </a:cubicBezTo>
                  <a:cubicBezTo>
                    <a:pt x="3949810" y="1949603"/>
                    <a:pt x="3942569" y="1940459"/>
                    <a:pt x="3934949" y="1933219"/>
                  </a:cubicBezTo>
                  <a:cubicBezTo>
                    <a:pt x="3929425" y="1928076"/>
                    <a:pt x="3925233" y="1921216"/>
                    <a:pt x="3919519" y="1916454"/>
                  </a:cubicBezTo>
                  <a:cubicBezTo>
                    <a:pt x="3889418" y="1891497"/>
                    <a:pt x="3859129" y="1866922"/>
                    <a:pt x="3829028" y="1842158"/>
                  </a:cubicBezTo>
                  <a:cubicBezTo>
                    <a:pt x="3826170" y="1839679"/>
                    <a:pt x="3822741" y="1837013"/>
                    <a:pt x="3821407" y="1833775"/>
                  </a:cubicBezTo>
                  <a:cubicBezTo>
                    <a:pt x="3807501" y="1800246"/>
                    <a:pt x="3794358" y="1766335"/>
                    <a:pt x="3779686" y="1733188"/>
                  </a:cubicBezTo>
                  <a:cubicBezTo>
                    <a:pt x="3773972" y="1720423"/>
                    <a:pt x="3766924" y="1707279"/>
                    <a:pt x="3757018" y="1697753"/>
                  </a:cubicBezTo>
                  <a:cubicBezTo>
                    <a:pt x="3734538" y="1676036"/>
                    <a:pt x="3710152" y="1656223"/>
                    <a:pt x="3700436" y="1624980"/>
                  </a:cubicBezTo>
                  <a:cubicBezTo>
                    <a:pt x="3697580" y="1615836"/>
                    <a:pt x="3696055" y="1604978"/>
                    <a:pt x="3698532" y="1596213"/>
                  </a:cubicBezTo>
                  <a:close/>
                  <a:moveTo>
                    <a:pt x="3745230" y="1459073"/>
                  </a:moveTo>
                  <a:lnTo>
                    <a:pt x="3745229" y="1459074"/>
                  </a:lnTo>
                  <a:lnTo>
                    <a:pt x="3736012" y="1481572"/>
                  </a:lnTo>
                  <a:close/>
                  <a:moveTo>
                    <a:pt x="3764423" y="1268758"/>
                  </a:moveTo>
                  <a:cubicBezTo>
                    <a:pt x="3764875" y="1275402"/>
                    <a:pt x="3766447" y="1281689"/>
                    <a:pt x="3769590" y="1286070"/>
                  </a:cubicBezTo>
                  <a:cubicBezTo>
                    <a:pt x="3784163" y="1306930"/>
                    <a:pt x="3790403" y="1328553"/>
                    <a:pt x="3791927" y="1350628"/>
                  </a:cubicBezTo>
                  <a:lnTo>
                    <a:pt x="3786333" y="1413840"/>
                  </a:lnTo>
                  <a:lnTo>
                    <a:pt x="3791928" y="1350627"/>
                  </a:lnTo>
                  <a:cubicBezTo>
                    <a:pt x="3790403" y="1328552"/>
                    <a:pt x="3784164" y="1306930"/>
                    <a:pt x="3769590" y="1286069"/>
                  </a:cubicBezTo>
                  <a:close/>
                  <a:moveTo>
                    <a:pt x="3706152" y="773035"/>
                  </a:moveTo>
                  <a:lnTo>
                    <a:pt x="3706152" y="773036"/>
                  </a:lnTo>
                  <a:cubicBezTo>
                    <a:pt x="3708438" y="800277"/>
                    <a:pt x="3711676" y="827330"/>
                    <a:pt x="3714152" y="854380"/>
                  </a:cubicBezTo>
                  <a:cubicBezTo>
                    <a:pt x="3716438" y="878957"/>
                    <a:pt x="3717200" y="903723"/>
                    <a:pt x="3745205" y="915344"/>
                  </a:cubicBezTo>
                  <a:cubicBezTo>
                    <a:pt x="3749587" y="917060"/>
                    <a:pt x="3752825" y="922774"/>
                    <a:pt x="3755683" y="927156"/>
                  </a:cubicBezTo>
                  <a:cubicBezTo>
                    <a:pt x="3799691" y="994786"/>
                    <a:pt x="3798547" y="1030981"/>
                    <a:pt x="3752063" y="1097088"/>
                  </a:cubicBezTo>
                  <a:cubicBezTo>
                    <a:pt x="3747301" y="1103946"/>
                    <a:pt x="3743871" y="1118614"/>
                    <a:pt x="3747681" y="1123186"/>
                  </a:cubicBezTo>
                  <a:cubicBezTo>
                    <a:pt x="3763493" y="1142618"/>
                    <a:pt x="3770542" y="1162954"/>
                    <a:pt x="3772400" y="1184029"/>
                  </a:cubicBezTo>
                  <a:cubicBezTo>
                    <a:pt x="3770542" y="1162954"/>
                    <a:pt x="3763494" y="1142617"/>
                    <a:pt x="3747682" y="1123185"/>
                  </a:cubicBezTo>
                  <a:cubicBezTo>
                    <a:pt x="3743872" y="1118613"/>
                    <a:pt x="3747302" y="1103945"/>
                    <a:pt x="3752064" y="1097087"/>
                  </a:cubicBezTo>
                  <a:cubicBezTo>
                    <a:pt x="3798548" y="1030980"/>
                    <a:pt x="3799692" y="994785"/>
                    <a:pt x="3755684" y="927155"/>
                  </a:cubicBezTo>
                  <a:cubicBezTo>
                    <a:pt x="3752826" y="922773"/>
                    <a:pt x="3749588" y="917059"/>
                    <a:pt x="3745206" y="915343"/>
                  </a:cubicBezTo>
                  <a:cubicBezTo>
                    <a:pt x="3717200" y="903722"/>
                    <a:pt x="3716438" y="878956"/>
                    <a:pt x="3714152" y="854379"/>
                  </a:cubicBezTo>
                  <a:close/>
                  <a:moveTo>
                    <a:pt x="3761553" y="517851"/>
                  </a:moveTo>
                  <a:lnTo>
                    <a:pt x="3752635" y="556048"/>
                  </a:lnTo>
                  <a:cubicBezTo>
                    <a:pt x="3750539" y="564049"/>
                    <a:pt x="3745015" y="572623"/>
                    <a:pt x="3746157" y="580051"/>
                  </a:cubicBezTo>
                  <a:cubicBezTo>
                    <a:pt x="3749491" y="601579"/>
                    <a:pt x="3747062" y="622201"/>
                    <a:pt x="3742776" y="642538"/>
                  </a:cubicBezTo>
                  <a:lnTo>
                    <a:pt x="3730253" y="694928"/>
                  </a:lnTo>
                  <a:lnTo>
                    <a:pt x="3742777" y="642537"/>
                  </a:lnTo>
                  <a:cubicBezTo>
                    <a:pt x="3747063" y="622201"/>
                    <a:pt x="3749492" y="601578"/>
                    <a:pt x="3746158" y="580050"/>
                  </a:cubicBezTo>
                  <a:cubicBezTo>
                    <a:pt x="3745016" y="572622"/>
                    <a:pt x="3750540" y="564048"/>
                    <a:pt x="3752636" y="556047"/>
                  </a:cubicBezTo>
                  <a:close/>
                  <a:moveTo>
                    <a:pt x="3774848" y="298169"/>
                  </a:moveTo>
                  <a:lnTo>
                    <a:pt x="3760065" y="313534"/>
                  </a:lnTo>
                  <a:cubicBezTo>
                    <a:pt x="3755873" y="316390"/>
                    <a:pt x="3758159" y="330299"/>
                    <a:pt x="3759493" y="338871"/>
                  </a:cubicBezTo>
                  <a:lnTo>
                    <a:pt x="3759500" y="338900"/>
                  </a:lnTo>
                  <a:lnTo>
                    <a:pt x="3769400" y="395640"/>
                  </a:lnTo>
                  <a:lnTo>
                    <a:pt x="3765590" y="367328"/>
                  </a:lnTo>
                  <a:lnTo>
                    <a:pt x="3759500" y="338900"/>
                  </a:lnTo>
                  <a:lnTo>
                    <a:pt x="3759494" y="338870"/>
                  </a:lnTo>
                  <a:cubicBezTo>
                    <a:pt x="3758160" y="330298"/>
                    <a:pt x="3755874" y="316389"/>
                    <a:pt x="3760066" y="313533"/>
                  </a:cubicBezTo>
                  <a:close/>
                  <a:moveTo>
                    <a:pt x="3782393" y="281568"/>
                  </a:moveTo>
                  <a:lnTo>
                    <a:pt x="3777498" y="295415"/>
                  </a:lnTo>
                  <a:lnTo>
                    <a:pt x="3777499" y="295415"/>
                  </a:lnTo>
                  <a:close/>
                  <a:moveTo>
                    <a:pt x="3769073" y="24486"/>
                  </a:moveTo>
                  <a:lnTo>
                    <a:pt x="3766810" y="74129"/>
                  </a:lnTo>
                  <a:cubicBezTo>
                    <a:pt x="3767733" y="91492"/>
                    <a:pt x="3770043" y="108703"/>
                    <a:pt x="3772734" y="125861"/>
                  </a:cubicBezTo>
                  <a:lnTo>
                    <a:pt x="3777129" y="153387"/>
                  </a:lnTo>
                  <a:lnTo>
                    <a:pt x="3785402" y="228944"/>
                  </a:lnTo>
                  <a:lnTo>
                    <a:pt x="3780943" y="177271"/>
                  </a:lnTo>
                  <a:lnTo>
                    <a:pt x="3777129" y="153387"/>
                  </a:lnTo>
                  <a:lnTo>
                    <a:pt x="3776930" y="151569"/>
                  </a:lnTo>
                  <a:cubicBezTo>
                    <a:pt x="3772700" y="125876"/>
                    <a:pt x="3768195" y="100174"/>
                    <a:pt x="3766811" y="74129"/>
                  </a:cubicBezTo>
                  <a:close/>
                  <a:moveTo>
                    <a:pt x="3766492" y="0"/>
                  </a:moveTo>
                  <a:lnTo>
                    <a:pt x="4230600" y="0"/>
                  </a:lnTo>
                  <a:lnTo>
                    <a:pt x="4229473" y="2817"/>
                  </a:lnTo>
                  <a:cubicBezTo>
                    <a:pt x="4221092" y="21486"/>
                    <a:pt x="4218423" y="43012"/>
                    <a:pt x="4215375" y="63587"/>
                  </a:cubicBezTo>
                  <a:cubicBezTo>
                    <a:pt x="4209851" y="101308"/>
                    <a:pt x="4206421" y="139219"/>
                    <a:pt x="4201468" y="176939"/>
                  </a:cubicBezTo>
                  <a:cubicBezTo>
                    <a:pt x="4200325" y="184941"/>
                    <a:pt x="4198231" y="194085"/>
                    <a:pt x="4193466" y="200182"/>
                  </a:cubicBezTo>
                  <a:cubicBezTo>
                    <a:pt x="4161461" y="241901"/>
                    <a:pt x="4152508" y="292579"/>
                    <a:pt x="4155554" y="340774"/>
                  </a:cubicBezTo>
                  <a:cubicBezTo>
                    <a:pt x="4157843" y="378686"/>
                    <a:pt x="4159557" y="415835"/>
                    <a:pt x="4156319" y="453364"/>
                  </a:cubicBezTo>
                  <a:cubicBezTo>
                    <a:pt x="4156127" y="456222"/>
                    <a:pt x="4156509" y="460032"/>
                    <a:pt x="4158033" y="462126"/>
                  </a:cubicBezTo>
                  <a:cubicBezTo>
                    <a:pt x="4168129" y="475081"/>
                    <a:pt x="4168891" y="488607"/>
                    <a:pt x="4170605" y="505182"/>
                  </a:cubicBezTo>
                  <a:cubicBezTo>
                    <a:pt x="4173083" y="528615"/>
                    <a:pt x="4171367" y="550141"/>
                    <a:pt x="4167177" y="571860"/>
                  </a:cubicBezTo>
                  <a:cubicBezTo>
                    <a:pt x="4164129" y="587672"/>
                    <a:pt x="4157843" y="603673"/>
                    <a:pt x="4149840" y="617772"/>
                  </a:cubicBezTo>
                  <a:cubicBezTo>
                    <a:pt x="4138600" y="637392"/>
                    <a:pt x="4134220" y="656255"/>
                    <a:pt x="4149078" y="674923"/>
                  </a:cubicBezTo>
                  <a:cubicBezTo>
                    <a:pt x="4164891" y="695116"/>
                    <a:pt x="4159367" y="717977"/>
                    <a:pt x="4159937" y="740268"/>
                  </a:cubicBezTo>
                  <a:cubicBezTo>
                    <a:pt x="4160129" y="749982"/>
                    <a:pt x="4159747" y="760270"/>
                    <a:pt x="4162223" y="769605"/>
                  </a:cubicBezTo>
                  <a:cubicBezTo>
                    <a:pt x="4169273" y="796655"/>
                    <a:pt x="4179941" y="822756"/>
                    <a:pt x="4184703" y="850189"/>
                  </a:cubicBezTo>
                  <a:cubicBezTo>
                    <a:pt x="4187370" y="865430"/>
                    <a:pt x="4182607" y="882384"/>
                    <a:pt x="4179179" y="898198"/>
                  </a:cubicBezTo>
                  <a:cubicBezTo>
                    <a:pt x="4175559" y="914200"/>
                    <a:pt x="4170035" y="930011"/>
                    <a:pt x="4164319" y="945444"/>
                  </a:cubicBezTo>
                  <a:cubicBezTo>
                    <a:pt x="4160509" y="955920"/>
                    <a:pt x="4156889" y="967350"/>
                    <a:pt x="4150030" y="975733"/>
                  </a:cubicBezTo>
                  <a:cubicBezTo>
                    <a:pt x="4134410" y="994785"/>
                    <a:pt x="4131742" y="1014406"/>
                    <a:pt x="4139934" y="1036887"/>
                  </a:cubicBezTo>
                  <a:cubicBezTo>
                    <a:pt x="4141268" y="1040315"/>
                    <a:pt x="4141268" y="1044315"/>
                    <a:pt x="4141458" y="1048125"/>
                  </a:cubicBezTo>
                  <a:cubicBezTo>
                    <a:pt x="4145458" y="1109091"/>
                    <a:pt x="4147936" y="1170051"/>
                    <a:pt x="4154032" y="1230633"/>
                  </a:cubicBezTo>
                  <a:cubicBezTo>
                    <a:pt x="4156509" y="1255206"/>
                    <a:pt x="4167367" y="1278829"/>
                    <a:pt x="4174225" y="1303024"/>
                  </a:cubicBezTo>
                  <a:cubicBezTo>
                    <a:pt x="4175559" y="1307978"/>
                    <a:pt x="4177655" y="1313504"/>
                    <a:pt x="4176701" y="1318456"/>
                  </a:cubicBezTo>
                  <a:cubicBezTo>
                    <a:pt x="4167177" y="1372368"/>
                    <a:pt x="4181083" y="1422854"/>
                    <a:pt x="4199372" y="1472575"/>
                  </a:cubicBezTo>
                  <a:cubicBezTo>
                    <a:pt x="4201278" y="1477717"/>
                    <a:pt x="4200706" y="1484004"/>
                    <a:pt x="4200325" y="1489720"/>
                  </a:cubicBezTo>
                  <a:cubicBezTo>
                    <a:pt x="4198993" y="1505724"/>
                    <a:pt x="4192324" y="1523059"/>
                    <a:pt x="4196324" y="1537537"/>
                  </a:cubicBezTo>
                  <a:cubicBezTo>
                    <a:pt x="4207374" y="1576019"/>
                    <a:pt x="4220709" y="1614120"/>
                    <a:pt x="4237474" y="1650317"/>
                  </a:cubicBezTo>
                  <a:cubicBezTo>
                    <a:pt x="4254428" y="1687086"/>
                    <a:pt x="4268716" y="1721185"/>
                    <a:pt x="4251572" y="1763287"/>
                  </a:cubicBezTo>
                  <a:cubicBezTo>
                    <a:pt x="4244332" y="1781194"/>
                    <a:pt x="4249476" y="1804816"/>
                    <a:pt x="4251380" y="1825393"/>
                  </a:cubicBezTo>
                  <a:cubicBezTo>
                    <a:pt x="4252904" y="1840441"/>
                    <a:pt x="4261478" y="1854920"/>
                    <a:pt x="4261478" y="1869780"/>
                  </a:cubicBezTo>
                  <a:cubicBezTo>
                    <a:pt x="4261478" y="1909408"/>
                    <a:pt x="4271574" y="1944649"/>
                    <a:pt x="4292149" y="1978940"/>
                  </a:cubicBezTo>
                  <a:cubicBezTo>
                    <a:pt x="4300150" y="1992279"/>
                    <a:pt x="4294815" y="2013043"/>
                    <a:pt x="4296911" y="2030378"/>
                  </a:cubicBezTo>
                  <a:cubicBezTo>
                    <a:pt x="4299388" y="2048668"/>
                    <a:pt x="4301673" y="2067525"/>
                    <a:pt x="4307201" y="2085054"/>
                  </a:cubicBezTo>
                  <a:cubicBezTo>
                    <a:pt x="4321679" y="2130393"/>
                    <a:pt x="4338062" y="2175163"/>
                    <a:pt x="4353302" y="2220312"/>
                  </a:cubicBezTo>
                  <a:cubicBezTo>
                    <a:pt x="4365877" y="2257459"/>
                    <a:pt x="4355970" y="2294039"/>
                    <a:pt x="4350636" y="2330806"/>
                  </a:cubicBezTo>
                  <a:cubicBezTo>
                    <a:pt x="4347205" y="2353859"/>
                    <a:pt x="4339013" y="2375383"/>
                    <a:pt x="4351206" y="2401292"/>
                  </a:cubicBezTo>
                  <a:cubicBezTo>
                    <a:pt x="4362828" y="2426059"/>
                    <a:pt x="4360160" y="2457492"/>
                    <a:pt x="4366446" y="2485307"/>
                  </a:cubicBezTo>
                  <a:cubicBezTo>
                    <a:pt x="4371781" y="2508742"/>
                    <a:pt x="4380354" y="2531409"/>
                    <a:pt x="4388736" y="2554079"/>
                  </a:cubicBezTo>
                  <a:cubicBezTo>
                    <a:pt x="4400168" y="2584942"/>
                    <a:pt x="4412167" y="2615421"/>
                    <a:pt x="4406453" y="2649143"/>
                  </a:cubicBezTo>
                  <a:cubicBezTo>
                    <a:pt x="4399976" y="2687436"/>
                    <a:pt x="4424359" y="2713723"/>
                    <a:pt x="4440554" y="2743826"/>
                  </a:cubicBezTo>
                  <a:cubicBezTo>
                    <a:pt x="4451603" y="2764590"/>
                    <a:pt x="4459795" y="2787259"/>
                    <a:pt x="4466653" y="2809930"/>
                  </a:cubicBezTo>
                  <a:cubicBezTo>
                    <a:pt x="4475607" y="2840219"/>
                    <a:pt x="4480941" y="2871462"/>
                    <a:pt x="4489705" y="2901943"/>
                  </a:cubicBezTo>
                  <a:cubicBezTo>
                    <a:pt x="4502848" y="2948047"/>
                    <a:pt x="4513137" y="2994722"/>
                    <a:pt x="4505897" y="3042728"/>
                  </a:cubicBezTo>
                  <a:cubicBezTo>
                    <a:pt x="4502659" y="3064827"/>
                    <a:pt x="4502848" y="3085403"/>
                    <a:pt x="4507613" y="3107500"/>
                  </a:cubicBezTo>
                  <a:cubicBezTo>
                    <a:pt x="4515422" y="3143695"/>
                    <a:pt x="4516376" y="3180844"/>
                    <a:pt x="4545521" y="3209993"/>
                  </a:cubicBezTo>
                  <a:cubicBezTo>
                    <a:pt x="4555811" y="3220280"/>
                    <a:pt x="4558477" y="3238758"/>
                    <a:pt x="4563811" y="3253809"/>
                  </a:cubicBezTo>
                  <a:cubicBezTo>
                    <a:pt x="4570099" y="3271145"/>
                    <a:pt x="4566858" y="3283908"/>
                    <a:pt x="4548570" y="3293244"/>
                  </a:cubicBezTo>
                  <a:cubicBezTo>
                    <a:pt x="4540379" y="3297434"/>
                    <a:pt x="4532378" y="3309437"/>
                    <a:pt x="4531043" y="3318771"/>
                  </a:cubicBezTo>
                  <a:cubicBezTo>
                    <a:pt x="4527043" y="3346776"/>
                    <a:pt x="4532950" y="3372495"/>
                    <a:pt x="4545904" y="3399546"/>
                  </a:cubicBezTo>
                  <a:cubicBezTo>
                    <a:pt x="4558096" y="3424883"/>
                    <a:pt x="4556762" y="3456508"/>
                    <a:pt x="4561524" y="3485275"/>
                  </a:cubicBezTo>
                  <a:cubicBezTo>
                    <a:pt x="4564954" y="3505657"/>
                    <a:pt x="4572002" y="3526042"/>
                    <a:pt x="4572002" y="3546617"/>
                  </a:cubicBezTo>
                  <a:cubicBezTo>
                    <a:pt x="4572002" y="3572146"/>
                    <a:pt x="4565907" y="3597482"/>
                    <a:pt x="4563620" y="3623201"/>
                  </a:cubicBezTo>
                  <a:cubicBezTo>
                    <a:pt x="4561716" y="3643204"/>
                    <a:pt x="4562478" y="3663589"/>
                    <a:pt x="4560192" y="3683591"/>
                  </a:cubicBezTo>
                  <a:cubicBezTo>
                    <a:pt x="4558477" y="3699976"/>
                    <a:pt x="4554096" y="3716168"/>
                    <a:pt x="4550476" y="3732361"/>
                  </a:cubicBezTo>
                  <a:cubicBezTo>
                    <a:pt x="4549142" y="3738267"/>
                    <a:pt x="4543998" y="3744173"/>
                    <a:pt x="4544759" y="3749506"/>
                  </a:cubicBezTo>
                  <a:cubicBezTo>
                    <a:pt x="4552953" y="3802467"/>
                    <a:pt x="4516376" y="3840569"/>
                    <a:pt x="4500182" y="3885338"/>
                  </a:cubicBezTo>
                  <a:cubicBezTo>
                    <a:pt x="4483035" y="3932394"/>
                    <a:pt x="4456748" y="3977925"/>
                    <a:pt x="4464557" y="4030503"/>
                  </a:cubicBezTo>
                  <a:cubicBezTo>
                    <a:pt x="4469319" y="4062318"/>
                    <a:pt x="4480369" y="4092989"/>
                    <a:pt x="4487039" y="4124614"/>
                  </a:cubicBezTo>
                  <a:cubicBezTo>
                    <a:pt x="4489324" y="4135854"/>
                    <a:pt x="4488943" y="4148427"/>
                    <a:pt x="4486656" y="4159667"/>
                  </a:cubicBezTo>
                  <a:cubicBezTo>
                    <a:pt x="4476177" y="4213961"/>
                    <a:pt x="4474653" y="4267493"/>
                    <a:pt x="4491801" y="4320837"/>
                  </a:cubicBezTo>
                  <a:cubicBezTo>
                    <a:pt x="4494659" y="4329979"/>
                    <a:pt x="4497325" y="4339695"/>
                    <a:pt x="4497325" y="4349222"/>
                  </a:cubicBezTo>
                  <a:cubicBezTo>
                    <a:pt x="4497325" y="4401419"/>
                    <a:pt x="4493324" y="4452665"/>
                    <a:pt x="4474653" y="4502579"/>
                  </a:cubicBezTo>
                  <a:cubicBezTo>
                    <a:pt x="4468368" y="4519343"/>
                    <a:pt x="4472368" y="4539728"/>
                    <a:pt x="4470844" y="4558207"/>
                  </a:cubicBezTo>
                  <a:cubicBezTo>
                    <a:pt x="4469511" y="4575351"/>
                    <a:pt x="4468940" y="4592878"/>
                    <a:pt x="4464557" y="4609452"/>
                  </a:cubicBezTo>
                  <a:cubicBezTo>
                    <a:pt x="4458082" y="4633647"/>
                    <a:pt x="4457320" y="4656126"/>
                    <a:pt x="4463033" y="4681083"/>
                  </a:cubicBezTo>
                  <a:cubicBezTo>
                    <a:pt x="4468368" y="4704895"/>
                    <a:pt x="4465702" y="4730614"/>
                    <a:pt x="4465891" y="4755381"/>
                  </a:cubicBezTo>
                  <a:cubicBezTo>
                    <a:pt x="4466082" y="4783004"/>
                    <a:pt x="4466272" y="4810627"/>
                    <a:pt x="4465319" y="4838250"/>
                  </a:cubicBezTo>
                  <a:cubicBezTo>
                    <a:pt x="4464940" y="4849300"/>
                    <a:pt x="4457320" y="4861873"/>
                    <a:pt x="4460367" y="4871019"/>
                  </a:cubicBezTo>
                  <a:cubicBezTo>
                    <a:pt x="4470653" y="4900546"/>
                    <a:pt x="4458271" y="4930075"/>
                    <a:pt x="4463795" y="4959602"/>
                  </a:cubicBezTo>
                  <a:cubicBezTo>
                    <a:pt x="4466653" y="4974082"/>
                    <a:pt x="4458844" y="4990465"/>
                    <a:pt x="4458082" y="5006086"/>
                  </a:cubicBezTo>
                  <a:cubicBezTo>
                    <a:pt x="4456748" y="5031614"/>
                    <a:pt x="4457320" y="5057141"/>
                    <a:pt x="4456937" y="5082670"/>
                  </a:cubicBezTo>
                  <a:cubicBezTo>
                    <a:pt x="4456748" y="5091052"/>
                    <a:pt x="4455986" y="5099245"/>
                    <a:pt x="4455603" y="5107627"/>
                  </a:cubicBezTo>
                  <a:cubicBezTo>
                    <a:pt x="4455223" y="5115057"/>
                    <a:pt x="4453508" y="5122867"/>
                    <a:pt x="4454840" y="5129916"/>
                  </a:cubicBezTo>
                  <a:cubicBezTo>
                    <a:pt x="4459605" y="5155445"/>
                    <a:pt x="4467415" y="5180591"/>
                    <a:pt x="4470464" y="5206308"/>
                  </a:cubicBezTo>
                  <a:cubicBezTo>
                    <a:pt x="4473130" y="5228597"/>
                    <a:pt x="4469511" y="5251650"/>
                    <a:pt x="4471415" y="5274129"/>
                  </a:cubicBezTo>
                  <a:cubicBezTo>
                    <a:pt x="4474653" y="5313754"/>
                    <a:pt x="4480369" y="5353379"/>
                    <a:pt x="4483990" y="5393005"/>
                  </a:cubicBezTo>
                  <a:cubicBezTo>
                    <a:pt x="4484752" y="5401579"/>
                    <a:pt x="4479988" y="5410531"/>
                    <a:pt x="4479607" y="5419295"/>
                  </a:cubicBezTo>
                  <a:cubicBezTo>
                    <a:pt x="4478656" y="5446728"/>
                    <a:pt x="4478464" y="5474161"/>
                    <a:pt x="4477894" y="5501594"/>
                  </a:cubicBezTo>
                  <a:cubicBezTo>
                    <a:pt x="4477702" y="5517215"/>
                    <a:pt x="4478273" y="5533027"/>
                    <a:pt x="4476560" y="5548460"/>
                  </a:cubicBezTo>
                  <a:cubicBezTo>
                    <a:pt x="4474273" y="5568842"/>
                    <a:pt x="4470844" y="5587321"/>
                    <a:pt x="4485703" y="5606372"/>
                  </a:cubicBezTo>
                  <a:cubicBezTo>
                    <a:pt x="4508755" y="5635711"/>
                    <a:pt x="4499801" y="5673050"/>
                    <a:pt x="4505134" y="5706959"/>
                  </a:cubicBezTo>
                  <a:cubicBezTo>
                    <a:pt x="4506468" y="5715723"/>
                    <a:pt x="4506659" y="5724678"/>
                    <a:pt x="4508183" y="5733440"/>
                  </a:cubicBezTo>
                  <a:cubicBezTo>
                    <a:pt x="4511041" y="5749634"/>
                    <a:pt x="4514279" y="5765635"/>
                    <a:pt x="4517519" y="5781830"/>
                  </a:cubicBezTo>
                  <a:cubicBezTo>
                    <a:pt x="4518089" y="5784686"/>
                    <a:pt x="4518281" y="5787924"/>
                    <a:pt x="4519234" y="5790592"/>
                  </a:cubicBezTo>
                  <a:cubicBezTo>
                    <a:pt x="4527233" y="5815169"/>
                    <a:pt x="4536378" y="5839361"/>
                    <a:pt x="4542855" y="5864318"/>
                  </a:cubicBezTo>
                  <a:cubicBezTo>
                    <a:pt x="4546095" y="5876511"/>
                    <a:pt x="4546476" y="5890037"/>
                    <a:pt x="4544759" y="5902610"/>
                  </a:cubicBezTo>
                  <a:cubicBezTo>
                    <a:pt x="4539808" y="5939377"/>
                    <a:pt x="4537712" y="5975764"/>
                    <a:pt x="4544951" y="6012723"/>
                  </a:cubicBezTo>
                  <a:cubicBezTo>
                    <a:pt x="4547808" y="6027392"/>
                    <a:pt x="4543045" y="6043776"/>
                    <a:pt x="4541332" y="6059397"/>
                  </a:cubicBezTo>
                  <a:cubicBezTo>
                    <a:pt x="4536759" y="6096736"/>
                    <a:pt x="4531805" y="6134075"/>
                    <a:pt x="4527426" y="6171605"/>
                  </a:cubicBezTo>
                  <a:cubicBezTo>
                    <a:pt x="4524758" y="6195037"/>
                    <a:pt x="4523234" y="6218660"/>
                    <a:pt x="4520568" y="6242093"/>
                  </a:cubicBezTo>
                  <a:cubicBezTo>
                    <a:pt x="4517327" y="6269144"/>
                    <a:pt x="4512375" y="6296005"/>
                    <a:pt x="4509706" y="6323058"/>
                  </a:cubicBezTo>
                  <a:cubicBezTo>
                    <a:pt x="4506659" y="6353919"/>
                    <a:pt x="4506089" y="6384972"/>
                    <a:pt x="4502848" y="6415833"/>
                  </a:cubicBezTo>
                  <a:cubicBezTo>
                    <a:pt x="4496563" y="6472225"/>
                    <a:pt x="4489132" y="6528424"/>
                    <a:pt x="4482084" y="6584812"/>
                  </a:cubicBezTo>
                  <a:cubicBezTo>
                    <a:pt x="4475226" y="6639488"/>
                    <a:pt x="4469129" y="6694164"/>
                    <a:pt x="4460557" y="6748458"/>
                  </a:cubicBezTo>
                  <a:cubicBezTo>
                    <a:pt x="4456937" y="6771319"/>
                    <a:pt x="4447030" y="6793035"/>
                    <a:pt x="4441507" y="6815516"/>
                  </a:cubicBezTo>
                  <a:lnTo>
                    <a:pt x="4431806" y="6858001"/>
                  </a:lnTo>
                  <a:lnTo>
                    <a:pt x="4259554" y="6858001"/>
                  </a:lnTo>
                  <a:lnTo>
                    <a:pt x="4259554" y="6858002"/>
                  </a:lnTo>
                  <a:lnTo>
                    <a:pt x="0" y="6858002"/>
                  </a:lnTo>
                  <a:lnTo>
                    <a:pt x="0" y="2"/>
                  </a:lnTo>
                  <a:lnTo>
                    <a:pt x="3766492" y="1"/>
                  </a:lnTo>
                  <a:lnTo>
                    <a:pt x="3769210" y="21486"/>
                  </a:lnTo>
                  <a:close/>
                </a:path>
              </a:pathLst>
            </a:custGeom>
            <a:solidFill>
              <a:schemeClr val="tx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1BCD9601-1F44-4E40-998C-1B256DAE94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697284" y="-1"/>
              <a:ext cx="884241" cy="6858002"/>
              <a:chOff x="3697284" y="-1"/>
              <a:chExt cx="884241" cy="6858002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1A1CA4E9-12FA-47EB-8471-25E8D55152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697284" y="-1"/>
                <a:ext cx="884241" cy="6858001"/>
                <a:chOff x="3697284" y="-1"/>
                <a:chExt cx="884241" cy="6858001"/>
              </a:xfrm>
              <a:solidFill>
                <a:srgbClr val="FFFFFF"/>
              </a:solidFill>
              <a:effectLst/>
            </p:grpSpPr>
            <p:sp>
              <p:nvSpPr>
                <p:cNvPr id="15" name="Freeform: Shape 14">
                  <a:extLst>
                    <a:ext uri="{FF2B5EF4-FFF2-40B4-BE49-F238E27FC236}">
                      <a16:creationId xmlns:a16="http://schemas.microsoft.com/office/drawing/2014/main" id="{E13A9BF0-334C-4457-A635-9CA4877EAAF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05641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" name="Freeform: Shape 15">
                  <a:extLst>
                    <a:ext uri="{FF2B5EF4-FFF2-40B4-BE49-F238E27FC236}">
                      <a16:creationId xmlns:a16="http://schemas.microsoft.com/office/drawing/2014/main" id="{FF05821A-8598-44E4-A18C-538D5331E45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15166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8A4ECC81-E17F-4F87-9A0B-398363A864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697284" y="0"/>
                <a:ext cx="884241" cy="6858001"/>
                <a:chOff x="3697284" y="-1"/>
                <a:chExt cx="884241" cy="6858001"/>
              </a:xfrm>
              <a:blipFill>
                <a:blip r:embed="rId3">
                  <a:alphaModFix amt="57000"/>
                </a:blip>
                <a:tile tx="0" ty="0" sx="100000" sy="100000" flip="none" algn="tl"/>
              </a:blipFill>
              <a:effectLst/>
            </p:grpSpPr>
            <p:sp>
              <p:nvSpPr>
                <p:cNvPr id="13" name="Freeform: Shape 12">
                  <a:extLst>
                    <a:ext uri="{FF2B5EF4-FFF2-40B4-BE49-F238E27FC236}">
                      <a16:creationId xmlns:a16="http://schemas.microsoft.com/office/drawing/2014/main" id="{1FBBD7D8-A895-40D0-A53D-DEDF495B2F1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05641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" name="Freeform: Shape 13">
                  <a:extLst>
                    <a:ext uri="{FF2B5EF4-FFF2-40B4-BE49-F238E27FC236}">
                      <a16:creationId xmlns:a16="http://schemas.microsoft.com/office/drawing/2014/main" id="{BA602493-BC70-48CF-BDBA-88A86622742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15166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</p:grpSp>
      </p:grpSp>
      <p:sp>
        <p:nvSpPr>
          <p:cNvPr id="4" name="CaixaDeTexto 3">
            <a:extLst>
              <a:ext uri="{FF2B5EF4-FFF2-40B4-BE49-F238E27FC236}">
                <a16:creationId xmlns:a16="http://schemas.microsoft.com/office/drawing/2014/main" id="{9AEAC975-83A2-80EF-9C52-85E86B1C654A}"/>
              </a:ext>
            </a:extLst>
          </p:cNvPr>
          <p:cNvSpPr txBox="1"/>
          <p:nvPr/>
        </p:nvSpPr>
        <p:spPr>
          <a:xfrm>
            <a:off x="267690" y="612562"/>
            <a:ext cx="3429593" cy="4801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A exploração do Planeta Alien.</a:t>
            </a:r>
          </a:p>
          <a:p>
            <a:endParaRPr lang="pt-BR" dirty="0">
              <a:solidFill>
                <a:schemeClr val="bg1"/>
              </a:solidFill>
            </a:endParaRPr>
          </a:p>
          <a:p>
            <a:r>
              <a:rPr lang="pt-BR" dirty="0">
                <a:solidFill>
                  <a:schemeClr val="bg1"/>
                </a:solidFill>
              </a:rPr>
              <a:t>É baseada na exploração de </a:t>
            </a:r>
            <a:r>
              <a:rPr lang="pt-BR" dirty="0" err="1">
                <a:solidFill>
                  <a:schemeClr val="bg1"/>
                </a:solidFill>
              </a:rPr>
              <a:t>tags</a:t>
            </a:r>
            <a:r>
              <a:rPr lang="pt-BR" dirty="0">
                <a:solidFill>
                  <a:schemeClr val="bg1"/>
                </a:solidFill>
              </a:rPr>
              <a:t>.</a:t>
            </a:r>
          </a:p>
          <a:p>
            <a:endParaRPr lang="pt-BR" dirty="0">
              <a:solidFill>
                <a:schemeClr val="bg1"/>
              </a:solidFill>
            </a:endParaRPr>
          </a:p>
          <a:p>
            <a:r>
              <a:rPr lang="pt-BR" dirty="0">
                <a:solidFill>
                  <a:schemeClr val="bg1"/>
                </a:solidFill>
              </a:rPr>
              <a:t>Cada TAG possui um poder.</a:t>
            </a:r>
          </a:p>
          <a:p>
            <a:endParaRPr lang="pt-BR" dirty="0">
              <a:solidFill>
                <a:schemeClr val="bg1"/>
              </a:solidFill>
            </a:endParaRPr>
          </a:p>
          <a:p>
            <a:r>
              <a:rPr lang="pt-BR" dirty="0">
                <a:solidFill>
                  <a:schemeClr val="bg1"/>
                </a:solidFill>
              </a:rPr>
              <a:t>As funcionalidades das TAGS </a:t>
            </a:r>
          </a:p>
          <a:p>
            <a:r>
              <a:rPr lang="pt-BR" dirty="0">
                <a:solidFill>
                  <a:schemeClr val="bg1"/>
                </a:solidFill>
              </a:rPr>
              <a:t>São manipuladas por um motor</a:t>
            </a:r>
          </a:p>
          <a:p>
            <a:r>
              <a:rPr lang="pt-BR" dirty="0">
                <a:solidFill>
                  <a:schemeClr val="bg1"/>
                </a:solidFill>
              </a:rPr>
              <a:t>Java Script.</a:t>
            </a:r>
          </a:p>
          <a:p>
            <a:r>
              <a:rPr lang="pt-BR" dirty="0">
                <a:solidFill>
                  <a:schemeClr val="bg1"/>
                </a:solidFill>
              </a:rPr>
              <a:t>Essa manipulação no planeta Alien</a:t>
            </a:r>
          </a:p>
          <a:p>
            <a:r>
              <a:rPr lang="pt-BR" dirty="0">
                <a:solidFill>
                  <a:schemeClr val="bg1"/>
                </a:solidFill>
              </a:rPr>
              <a:t>Chamam de DOM</a:t>
            </a:r>
          </a:p>
          <a:p>
            <a:r>
              <a:rPr lang="pt-BR" dirty="0">
                <a:solidFill>
                  <a:schemeClr val="bg1"/>
                </a:solidFill>
              </a:rPr>
              <a:t>(</a:t>
            </a:r>
            <a:r>
              <a:rPr lang="pt-BR" dirty="0" err="1">
                <a:solidFill>
                  <a:schemeClr val="bg1"/>
                </a:solidFill>
              </a:rPr>
              <a:t>Document</a:t>
            </a:r>
            <a:r>
              <a:rPr lang="pt-BR" dirty="0">
                <a:solidFill>
                  <a:schemeClr val="bg1"/>
                </a:solidFill>
              </a:rPr>
              <a:t> </a:t>
            </a:r>
            <a:r>
              <a:rPr lang="pt-BR" dirty="0" err="1">
                <a:solidFill>
                  <a:schemeClr val="bg1"/>
                </a:solidFill>
              </a:rPr>
              <a:t>Object</a:t>
            </a:r>
            <a:r>
              <a:rPr lang="pt-BR" dirty="0">
                <a:solidFill>
                  <a:schemeClr val="bg1"/>
                </a:solidFill>
              </a:rPr>
              <a:t> Model)</a:t>
            </a:r>
          </a:p>
          <a:p>
            <a:endParaRPr lang="pt-BR" dirty="0">
              <a:solidFill>
                <a:schemeClr val="bg1"/>
              </a:solidFill>
            </a:endParaRPr>
          </a:p>
          <a:p>
            <a:r>
              <a:rPr lang="pt-BR" dirty="0">
                <a:solidFill>
                  <a:schemeClr val="bg1"/>
                </a:solidFill>
              </a:rPr>
              <a:t>Ao lado segue as primeiras </a:t>
            </a:r>
            <a:r>
              <a:rPr lang="pt-BR" dirty="0" err="1">
                <a:solidFill>
                  <a:schemeClr val="bg1"/>
                </a:solidFill>
              </a:rPr>
              <a:t>tags</a:t>
            </a:r>
            <a:endParaRPr lang="pt-BR" dirty="0">
              <a:solidFill>
                <a:schemeClr val="bg1"/>
              </a:solidFill>
            </a:endParaRPr>
          </a:p>
          <a:p>
            <a:r>
              <a:rPr lang="pt-BR" dirty="0">
                <a:solidFill>
                  <a:schemeClr val="bg1"/>
                </a:solidFill>
              </a:rPr>
              <a:t>Que você deve explorar.</a:t>
            </a:r>
          </a:p>
          <a:p>
            <a:r>
              <a:rPr lang="pt-BR" dirty="0">
                <a:solidFill>
                  <a:schemeClr val="bg1"/>
                </a:solidFill>
              </a:rPr>
              <a:t>Com elas você pode construir</a:t>
            </a:r>
          </a:p>
          <a:p>
            <a:r>
              <a:rPr lang="pt-BR" dirty="0">
                <a:solidFill>
                  <a:schemeClr val="bg1"/>
                </a:solidFill>
              </a:rPr>
              <a:t>Uma NAVE HTML.</a:t>
            </a:r>
          </a:p>
        </p:txBody>
      </p:sp>
    </p:spTree>
    <p:extLst>
      <p:ext uri="{BB962C8B-B14F-4D97-AF65-F5344CB8AC3E}">
        <p14:creationId xmlns:p14="http://schemas.microsoft.com/office/powerpoint/2010/main" val="41192496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abela&#10;&#10;Descrição gerada automaticamente">
            <a:extLst>
              <a:ext uri="{FF2B5EF4-FFF2-40B4-BE49-F238E27FC236}">
                <a16:creationId xmlns:a16="http://schemas.microsoft.com/office/drawing/2014/main" id="{205FE2CC-5003-0981-2FE8-A8755F9F71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8020" y="1047704"/>
            <a:ext cx="8454306" cy="476259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Tinta 3">
                <a:extLst>
                  <a:ext uri="{FF2B5EF4-FFF2-40B4-BE49-F238E27FC236}">
                    <a16:creationId xmlns:a16="http://schemas.microsoft.com/office/drawing/2014/main" id="{6BA2023D-64CF-7DBF-F0B8-AC61C85A4EB1}"/>
                  </a:ext>
                </a:extLst>
              </p14:cNvPr>
              <p14:cNvContentPartPr/>
              <p14:nvPr/>
            </p14:nvContentPartPr>
            <p14:xfrm>
              <a:off x="1883484" y="1754433"/>
              <a:ext cx="1209960" cy="483480"/>
            </p14:xfrm>
          </p:contentPart>
        </mc:Choice>
        <mc:Fallback xmlns="">
          <p:pic>
            <p:nvPicPr>
              <p:cNvPr id="4" name="Tinta 3">
                <a:extLst>
                  <a:ext uri="{FF2B5EF4-FFF2-40B4-BE49-F238E27FC236}">
                    <a16:creationId xmlns:a16="http://schemas.microsoft.com/office/drawing/2014/main" id="{6BA2023D-64CF-7DBF-F0B8-AC61C85A4EB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77364" y="1748313"/>
                <a:ext cx="1222200" cy="49572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Seta: para a Direita 4">
            <a:extLst>
              <a:ext uri="{FF2B5EF4-FFF2-40B4-BE49-F238E27FC236}">
                <a16:creationId xmlns:a16="http://schemas.microsoft.com/office/drawing/2014/main" id="{8CFF13D0-E132-6795-DAF6-EBF1C0FA9406}"/>
              </a:ext>
            </a:extLst>
          </p:cNvPr>
          <p:cNvSpPr/>
          <p:nvPr/>
        </p:nvSpPr>
        <p:spPr>
          <a:xfrm>
            <a:off x="1136073" y="1874982"/>
            <a:ext cx="601947" cy="249382"/>
          </a:xfrm>
          <a:prstGeom prst="rightArrow">
            <a:avLst/>
          </a:prstGeom>
          <a:ln w="57150"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803930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D3A2F962-1058-5723-ACCD-D504DD35B0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962" y="2067646"/>
            <a:ext cx="11572875" cy="237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3465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agora explorando com uma moto espacial no planeta alien. na moto esta escrito head.">
            <a:extLst>
              <a:ext uri="{FF2B5EF4-FFF2-40B4-BE49-F238E27FC236}">
                <a16:creationId xmlns:a16="http://schemas.microsoft.com/office/drawing/2014/main" id="{F0C7A3D4-41FB-14F0-C5F1-37E19E2051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77" r="2" b="8492"/>
          <a:stretch/>
        </p:blipFill>
        <p:spPr bwMode="auto">
          <a:xfrm>
            <a:off x="3882570" y="10"/>
            <a:ext cx="8309429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55" name="Group 2054">
            <a:extLst>
              <a:ext uri="{FF2B5EF4-FFF2-40B4-BE49-F238E27FC236}">
                <a16:creationId xmlns:a16="http://schemas.microsoft.com/office/drawing/2014/main" id="{63737881-458F-40AD-B72B-B57D267DC4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-1"/>
            <a:ext cx="4581527" cy="6858002"/>
            <a:chOff x="-2" y="-1"/>
            <a:chExt cx="4581527" cy="6858002"/>
          </a:xfrm>
          <a:effectLst>
            <a:outerShdw blurRad="381000" dist="50800" algn="ctr" rotWithShape="0">
              <a:srgbClr val="000000">
                <a:alpha val="10000"/>
              </a:srgbClr>
            </a:outerShdw>
          </a:effectLst>
        </p:grpSpPr>
        <p:sp>
          <p:nvSpPr>
            <p:cNvPr id="2056" name="Freeform: Shape 2055">
              <a:extLst>
                <a:ext uri="{FF2B5EF4-FFF2-40B4-BE49-F238E27FC236}">
                  <a16:creationId xmlns:a16="http://schemas.microsoft.com/office/drawing/2014/main" id="{C2967126-346F-41EA-982D-63D8EBB60D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" y="-1"/>
              <a:ext cx="4572002" cy="6858002"/>
            </a:xfrm>
            <a:custGeom>
              <a:avLst/>
              <a:gdLst>
                <a:gd name="connsiteX0" fmla="*/ 4214994 w 4572002"/>
                <a:gd name="connsiteY0" fmla="*/ 6564620 h 6858002"/>
                <a:gd name="connsiteX1" fmla="*/ 4214994 w 4572002"/>
                <a:gd name="connsiteY1" fmla="*/ 6564621 h 6858002"/>
                <a:gd name="connsiteX2" fmla="*/ 4237474 w 4572002"/>
                <a:gd name="connsiteY2" fmla="*/ 6588626 h 6858002"/>
                <a:gd name="connsiteX3" fmla="*/ 4254096 w 4572002"/>
                <a:gd name="connsiteY3" fmla="*/ 6625225 h 6858002"/>
                <a:gd name="connsiteX4" fmla="*/ 4247001 w 4572002"/>
                <a:gd name="connsiteY4" fmla="*/ 6662540 h 6858002"/>
                <a:gd name="connsiteX5" fmla="*/ 4247000 w 4572002"/>
                <a:gd name="connsiteY5" fmla="*/ 6662541 h 6858002"/>
                <a:gd name="connsiteX6" fmla="*/ 4246999 w 4572002"/>
                <a:gd name="connsiteY6" fmla="*/ 6662544 h 6858002"/>
                <a:gd name="connsiteX7" fmla="*/ 4235550 w 4572002"/>
                <a:gd name="connsiteY7" fmla="*/ 6683027 h 6858002"/>
                <a:gd name="connsiteX8" fmla="*/ 4232403 w 4572002"/>
                <a:gd name="connsiteY8" fmla="*/ 6702976 h 6858002"/>
                <a:gd name="connsiteX9" fmla="*/ 4232403 w 4572002"/>
                <a:gd name="connsiteY9" fmla="*/ 6702977 h 6858002"/>
                <a:gd name="connsiteX10" fmla="*/ 4246238 w 4572002"/>
                <a:gd name="connsiteY10" fmla="*/ 6742553 h 6858002"/>
                <a:gd name="connsiteX11" fmla="*/ 4246239 w 4572002"/>
                <a:gd name="connsiteY11" fmla="*/ 6742555 h 6858002"/>
                <a:gd name="connsiteX12" fmla="*/ 4265716 w 4572002"/>
                <a:gd name="connsiteY12" fmla="*/ 6812062 h 6858002"/>
                <a:gd name="connsiteX13" fmla="*/ 4265717 w 4572002"/>
                <a:gd name="connsiteY13" fmla="*/ 6812064 h 6858002"/>
                <a:gd name="connsiteX14" fmla="*/ 4265717 w 4572002"/>
                <a:gd name="connsiteY14" fmla="*/ 6812063 h 6858002"/>
                <a:gd name="connsiteX15" fmla="*/ 4265716 w 4572002"/>
                <a:gd name="connsiteY15" fmla="*/ 6812062 h 6858002"/>
                <a:gd name="connsiteX16" fmla="*/ 4260942 w 4572002"/>
                <a:gd name="connsiteY16" fmla="*/ 6776800 h 6858002"/>
                <a:gd name="connsiteX17" fmla="*/ 4246239 w 4572002"/>
                <a:gd name="connsiteY17" fmla="*/ 6742555 h 6858002"/>
                <a:gd name="connsiteX18" fmla="*/ 4246238 w 4572002"/>
                <a:gd name="connsiteY18" fmla="*/ 6742552 h 6858002"/>
                <a:gd name="connsiteX19" fmla="*/ 4232403 w 4572002"/>
                <a:gd name="connsiteY19" fmla="*/ 6702976 h 6858002"/>
                <a:gd name="connsiteX20" fmla="*/ 4246999 w 4572002"/>
                <a:gd name="connsiteY20" fmla="*/ 6662544 h 6858002"/>
                <a:gd name="connsiteX21" fmla="*/ 4247000 w 4572002"/>
                <a:gd name="connsiteY21" fmla="*/ 6662542 h 6858002"/>
                <a:gd name="connsiteX22" fmla="*/ 4247001 w 4572002"/>
                <a:gd name="connsiteY22" fmla="*/ 6662540 h 6858002"/>
                <a:gd name="connsiteX23" fmla="*/ 4254084 w 4572002"/>
                <a:gd name="connsiteY23" fmla="*/ 6645552 h 6858002"/>
                <a:gd name="connsiteX24" fmla="*/ 4254096 w 4572002"/>
                <a:gd name="connsiteY24" fmla="*/ 6625225 h 6858002"/>
                <a:gd name="connsiteX25" fmla="*/ 4254096 w 4572002"/>
                <a:gd name="connsiteY25" fmla="*/ 6625224 h 6858002"/>
                <a:gd name="connsiteX26" fmla="*/ 4237474 w 4572002"/>
                <a:gd name="connsiteY26" fmla="*/ 6588625 h 6858002"/>
                <a:gd name="connsiteX27" fmla="*/ 4295315 w 4572002"/>
                <a:gd name="connsiteY27" fmla="*/ 6438981 h 6858002"/>
                <a:gd name="connsiteX28" fmla="*/ 4275385 w 4572002"/>
                <a:gd name="connsiteY28" fmla="*/ 6463840 h 6858002"/>
                <a:gd name="connsiteX29" fmla="*/ 4275382 w 4572002"/>
                <a:gd name="connsiteY29" fmla="*/ 6463849 h 6858002"/>
                <a:gd name="connsiteX30" fmla="*/ 4261587 w 4572002"/>
                <a:gd name="connsiteY30" fmla="*/ 6513012 h 6858002"/>
                <a:gd name="connsiteX31" fmla="*/ 4242781 w 4572002"/>
                <a:gd name="connsiteY31" fmla="*/ 6546194 h 6858002"/>
                <a:gd name="connsiteX32" fmla="*/ 4242781 w 4572002"/>
                <a:gd name="connsiteY32" fmla="*/ 6546195 h 6858002"/>
                <a:gd name="connsiteX33" fmla="*/ 4259120 w 4572002"/>
                <a:gd name="connsiteY33" fmla="*/ 6521804 h 6858002"/>
                <a:gd name="connsiteX34" fmla="*/ 4261587 w 4572002"/>
                <a:gd name="connsiteY34" fmla="*/ 6513012 h 6858002"/>
                <a:gd name="connsiteX35" fmla="*/ 4264398 w 4572002"/>
                <a:gd name="connsiteY35" fmla="*/ 6508052 h 6858002"/>
                <a:gd name="connsiteX36" fmla="*/ 4275382 w 4572002"/>
                <a:gd name="connsiteY36" fmla="*/ 6463849 h 6858002"/>
                <a:gd name="connsiteX37" fmla="*/ 4275385 w 4572002"/>
                <a:gd name="connsiteY37" fmla="*/ 6463841 h 6858002"/>
                <a:gd name="connsiteX38" fmla="*/ 4295315 w 4572002"/>
                <a:gd name="connsiteY38" fmla="*/ 6438981 h 6858002"/>
                <a:gd name="connsiteX39" fmla="*/ 4381289 w 4572002"/>
                <a:gd name="connsiteY39" fmla="*/ 6365204 h 6858002"/>
                <a:gd name="connsiteX40" fmla="*/ 4380008 w 4572002"/>
                <a:gd name="connsiteY40" fmla="*/ 6387910 h 6858002"/>
                <a:gd name="connsiteX41" fmla="*/ 4378243 w 4572002"/>
                <a:gd name="connsiteY41" fmla="*/ 6391549 h 6858002"/>
                <a:gd name="connsiteX42" fmla="*/ 4370589 w 4572002"/>
                <a:gd name="connsiteY42" fmla="*/ 6407332 h 6858002"/>
                <a:gd name="connsiteX43" fmla="*/ 4370589 w 4572002"/>
                <a:gd name="connsiteY43" fmla="*/ 6407333 h 6858002"/>
                <a:gd name="connsiteX44" fmla="*/ 4378243 w 4572002"/>
                <a:gd name="connsiteY44" fmla="*/ 6391549 h 6858002"/>
                <a:gd name="connsiteX45" fmla="*/ 4380008 w 4572002"/>
                <a:gd name="connsiteY45" fmla="*/ 6387910 h 6858002"/>
                <a:gd name="connsiteX46" fmla="*/ 4142220 w 4572002"/>
                <a:gd name="connsiteY46" fmla="*/ 4221391 h 6858002"/>
                <a:gd name="connsiteX47" fmla="*/ 4142220 w 4572002"/>
                <a:gd name="connsiteY47" fmla="*/ 4221392 h 6858002"/>
                <a:gd name="connsiteX48" fmla="*/ 4147936 w 4572002"/>
                <a:gd name="connsiteY48" fmla="*/ 4253015 h 6858002"/>
                <a:gd name="connsiteX49" fmla="*/ 4187752 w 4572002"/>
                <a:gd name="connsiteY49" fmla="*/ 4324646 h 6858002"/>
                <a:gd name="connsiteX50" fmla="*/ 4196706 w 4572002"/>
                <a:gd name="connsiteY50" fmla="*/ 4363891 h 6858002"/>
                <a:gd name="connsiteX51" fmla="*/ 4195944 w 4572002"/>
                <a:gd name="connsiteY51" fmla="*/ 4482004 h 6858002"/>
                <a:gd name="connsiteX52" fmla="*/ 4135934 w 4572002"/>
                <a:gd name="connsiteY52" fmla="*/ 4659174 h 6858002"/>
                <a:gd name="connsiteX53" fmla="*/ 4127932 w 4572002"/>
                <a:gd name="connsiteY53" fmla="*/ 4677655 h 6858002"/>
                <a:gd name="connsiteX54" fmla="*/ 4118025 w 4572002"/>
                <a:gd name="connsiteY54" fmla="*/ 4767764 h 6858002"/>
                <a:gd name="connsiteX55" fmla="*/ 4116716 w 4572002"/>
                <a:gd name="connsiteY55" fmla="*/ 4800483 h 6858002"/>
                <a:gd name="connsiteX56" fmla="*/ 4116716 w 4572002"/>
                <a:gd name="connsiteY56" fmla="*/ 4800484 h 6858002"/>
                <a:gd name="connsiteX57" fmla="*/ 4131552 w 4572002"/>
                <a:gd name="connsiteY57" fmla="*/ 4828917 h 6858002"/>
                <a:gd name="connsiteX58" fmla="*/ 4153733 w 4572002"/>
                <a:gd name="connsiteY58" fmla="*/ 4863343 h 6858002"/>
                <a:gd name="connsiteX59" fmla="*/ 4161262 w 4572002"/>
                <a:gd name="connsiteY59" fmla="*/ 4889275 h 6858002"/>
                <a:gd name="connsiteX60" fmla="*/ 4159557 w 4572002"/>
                <a:gd name="connsiteY60" fmla="*/ 4912168 h 6858002"/>
                <a:gd name="connsiteX61" fmla="*/ 4158155 w 4572002"/>
                <a:gd name="connsiteY61" fmla="*/ 4933804 h 6858002"/>
                <a:gd name="connsiteX62" fmla="*/ 4158155 w 4572002"/>
                <a:gd name="connsiteY62" fmla="*/ 4933805 h 6858002"/>
                <a:gd name="connsiteX63" fmla="*/ 4162914 w 4572002"/>
                <a:gd name="connsiteY63" fmla="*/ 4952673 h 6858002"/>
                <a:gd name="connsiteX64" fmla="*/ 4165707 w 4572002"/>
                <a:gd name="connsiteY64" fmla="*/ 4957454 h 6858002"/>
                <a:gd name="connsiteX65" fmla="*/ 4166985 w 4572002"/>
                <a:gd name="connsiteY65" fmla="*/ 4961456 h 6858002"/>
                <a:gd name="connsiteX66" fmla="*/ 4182989 w 4572002"/>
                <a:gd name="connsiteY66" fmla="*/ 4987038 h 6858002"/>
                <a:gd name="connsiteX67" fmla="*/ 4209468 w 4572002"/>
                <a:gd name="connsiteY67" fmla="*/ 5041522 h 6858002"/>
                <a:gd name="connsiteX68" fmla="*/ 4216684 w 4572002"/>
                <a:gd name="connsiteY68" fmla="*/ 5072376 h 6858002"/>
                <a:gd name="connsiteX69" fmla="*/ 4222587 w 4572002"/>
                <a:gd name="connsiteY69" fmla="*/ 5087441 h 6858002"/>
                <a:gd name="connsiteX70" fmla="*/ 4235615 w 4572002"/>
                <a:gd name="connsiteY70" fmla="*/ 5133220 h 6858002"/>
                <a:gd name="connsiteX71" fmla="*/ 4235616 w 4572002"/>
                <a:gd name="connsiteY71" fmla="*/ 5133225 h 6858002"/>
                <a:gd name="connsiteX72" fmla="*/ 4228901 w 4572002"/>
                <a:gd name="connsiteY72" fmla="*/ 5166113 h 6858002"/>
                <a:gd name="connsiteX73" fmla="*/ 4228901 w 4572002"/>
                <a:gd name="connsiteY73" fmla="*/ 5166114 h 6858002"/>
                <a:gd name="connsiteX74" fmla="*/ 4229593 w 4572002"/>
                <a:gd name="connsiteY74" fmla="*/ 5172091 h 6858002"/>
                <a:gd name="connsiteX75" fmla="*/ 4232139 w 4572002"/>
                <a:gd name="connsiteY75" fmla="*/ 5179068 h 6858002"/>
                <a:gd name="connsiteX76" fmla="*/ 4231973 w 4572002"/>
                <a:gd name="connsiteY76" fmla="*/ 5229434 h 6858002"/>
                <a:gd name="connsiteX77" fmla="*/ 4225669 w 4572002"/>
                <a:gd name="connsiteY77" fmla="*/ 5241089 h 6858002"/>
                <a:gd name="connsiteX78" fmla="*/ 4208517 w 4572002"/>
                <a:gd name="connsiteY78" fmla="*/ 5272796 h 6858002"/>
                <a:gd name="connsiteX79" fmla="*/ 4184613 w 4572002"/>
                <a:gd name="connsiteY79" fmla="*/ 5312288 h 6858002"/>
                <a:gd name="connsiteX80" fmla="*/ 4183557 w 4572002"/>
                <a:gd name="connsiteY80" fmla="*/ 5321350 h 6858002"/>
                <a:gd name="connsiteX81" fmla="*/ 4181083 w 4572002"/>
                <a:gd name="connsiteY81" fmla="*/ 5326163 h 6858002"/>
                <a:gd name="connsiteX82" fmla="*/ 4179637 w 4572002"/>
                <a:gd name="connsiteY82" fmla="*/ 5355014 h 6858002"/>
                <a:gd name="connsiteX83" fmla="*/ 4179637 w 4572002"/>
                <a:gd name="connsiteY83" fmla="*/ 5355015 h 6858002"/>
                <a:gd name="connsiteX84" fmla="*/ 4184513 w 4572002"/>
                <a:gd name="connsiteY84" fmla="*/ 5385385 h 6858002"/>
                <a:gd name="connsiteX85" fmla="*/ 4192704 w 4572002"/>
                <a:gd name="connsiteY85" fmla="*/ 5425583 h 6858002"/>
                <a:gd name="connsiteX86" fmla="*/ 4204327 w 4572002"/>
                <a:gd name="connsiteY86" fmla="*/ 5480638 h 6858002"/>
                <a:gd name="connsiteX87" fmla="*/ 4208850 w 4572002"/>
                <a:gd name="connsiteY87" fmla="*/ 5507668 h 6858002"/>
                <a:gd name="connsiteX88" fmla="*/ 4198232 w 4572002"/>
                <a:gd name="connsiteY88" fmla="*/ 5531692 h 6858002"/>
                <a:gd name="connsiteX89" fmla="*/ 4198231 w 4572002"/>
                <a:gd name="connsiteY89" fmla="*/ 5531693 h 6858002"/>
                <a:gd name="connsiteX90" fmla="*/ 4188085 w 4572002"/>
                <a:gd name="connsiteY90" fmla="*/ 5547578 h 6858002"/>
                <a:gd name="connsiteX91" fmla="*/ 4188085 w 4572002"/>
                <a:gd name="connsiteY91" fmla="*/ 5547579 h 6858002"/>
                <a:gd name="connsiteX92" fmla="*/ 4197659 w 4572002"/>
                <a:gd name="connsiteY92" fmla="*/ 5562747 h 6858002"/>
                <a:gd name="connsiteX93" fmla="*/ 4268907 w 4572002"/>
                <a:gd name="connsiteY93" fmla="*/ 5704484 h 6858002"/>
                <a:gd name="connsiteX94" fmla="*/ 4274812 w 4572002"/>
                <a:gd name="connsiteY94" fmla="*/ 5740489 h 6858002"/>
                <a:gd name="connsiteX95" fmla="*/ 4283578 w 4572002"/>
                <a:gd name="connsiteY95" fmla="*/ 5760874 h 6858002"/>
                <a:gd name="connsiteX96" fmla="*/ 4371973 w 4572002"/>
                <a:gd name="connsiteY96" fmla="*/ 5883752 h 6858002"/>
                <a:gd name="connsiteX97" fmla="*/ 4371974 w 4572002"/>
                <a:gd name="connsiteY97" fmla="*/ 5883757 h 6858002"/>
                <a:gd name="connsiteX98" fmla="*/ 4389877 w 4572002"/>
                <a:gd name="connsiteY98" fmla="*/ 5935946 h 6858002"/>
                <a:gd name="connsiteX99" fmla="*/ 4389878 w 4572002"/>
                <a:gd name="connsiteY99" fmla="*/ 5935950 h 6858002"/>
                <a:gd name="connsiteX100" fmla="*/ 4386259 w 4572002"/>
                <a:gd name="connsiteY100" fmla="*/ 5993290 h 6858002"/>
                <a:gd name="connsiteX101" fmla="*/ 4386259 w 4572002"/>
                <a:gd name="connsiteY101" fmla="*/ 5993291 h 6858002"/>
                <a:gd name="connsiteX102" fmla="*/ 4379782 w 4572002"/>
                <a:gd name="connsiteY102" fmla="*/ 6026440 h 6858002"/>
                <a:gd name="connsiteX103" fmla="*/ 4323583 w 4572002"/>
                <a:gd name="connsiteY103" fmla="*/ 6108738 h 6858002"/>
                <a:gd name="connsiteX104" fmla="*/ 4309890 w 4572002"/>
                <a:gd name="connsiteY104" fmla="*/ 6133314 h 6858002"/>
                <a:gd name="connsiteX105" fmla="*/ 4309890 w 4572002"/>
                <a:gd name="connsiteY105" fmla="*/ 6133315 h 6858002"/>
                <a:gd name="connsiteX106" fmla="*/ 4313591 w 4572002"/>
                <a:gd name="connsiteY106" fmla="*/ 6143190 h 6858002"/>
                <a:gd name="connsiteX107" fmla="*/ 4325486 w 4572002"/>
                <a:gd name="connsiteY107" fmla="*/ 6155600 h 6858002"/>
                <a:gd name="connsiteX108" fmla="*/ 4325488 w 4572002"/>
                <a:gd name="connsiteY108" fmla="*/ 6155603 h 6858002"/>
                <a:gd name="connsiteX109" fmla="*/ 4364160 w 4572002"/>
                <a:gd name="connsiteY109" fmla="*/ 6228757 h 6858002"/>
                <a:gd name="connsiteX110" fmla="*/ 4381497 w 4572002"/>
                <a:gd name="connsiteY110" fmla="*/ 6361540 h 6858002"/>
                <a:gd name="connsiteX111" fmla="*/ 4381497 w 4572002"/>
                <a:gd name="connsiteY111" fmla="*/ 6361539 h 6858002"/>
                <a:gd name="connsiteX112" fmla="*/ 4364160 w 4572002"/>
                <a:gd name="connsiteY112" fmla="*/ 6228756 h 6858002"/>
                <a:gd name="connsiteX113" fmla="*/ 4325488 w 4572002"/>
                <a:gd name="connsiteY113" fmla="*/ 6155602 h 6858002"/>
                <a:gd name="connsiteX114" fmla="*/ 4325486 w 4572002"/>
                <a:gd name="connsiteY114" fmla="*/ 6155600 h 6858002"/>
                <a:gd name="connsiteX115" fmla="*/ 4309890 w 4572002"/>
                <a:gd name="connsiteY115" fmla="*/ 6133315 h 6858002"/>
                <a:gd name="connsiteX116" fmla="*/ 4323583 w 4572002"/>
                <a:gd name="connsiteY116" fmla="*/ 6108739 h 6858002"/>
                <a:gd name="connsiteX117" fmla="*/ 4379782 w 4572002"/>
                <a:gd name="connsiteY117" fmla="*/ 6026441 h 6858002"/>
                <a:gd name="connsiteX118" fmla="*/ 4386259 w 4572002"/>
                <a:gd name="connsiteY118" fmla="*/ 5993292 h 6858002"/>
                <a:gd name="connsiteX119" fmla="*/ 4386259 w 4572002"/>
                <a:gd name="connsiteY119" fmla="*/ 5993290 h 6858002"/>
                <a:gd name="connsiteX120" fmla="*/ 4389712 w 4572002"/>
                <a:gd name="connsiteY120" fmla="*/ 5964477 h 6858002"/>
                <a:gd name="connsiteX121" fmla="*/ 4389878 w 4572002"/>
                <a:gd name="connsiteY121" fmla="*/ 5935950 h 6858002"/>
                <a:gd name="connsiteX122" fmla="*/ 4389878 w 4572002"/>
                <a:gd name="connsiteY122" fmla="*/ 5935949 h 6858002"/>
                <a:gd name="connsiteX123" fmla="*/ 4389877 w 4572002"/>
                <a:gd name="connsiteY123" fmla="*/ 5935946 h 6858002"/>
                <a:gd name="connsiteX124" fmla="*/ 4382997 w 4572002"/>
                <a:gd name="connsiteY124" fmla="*/ 5909351 h 6858002"/>
                <a:gd name="connsiteX125" fmla="*/ 4371974 w 4572002"/>
                <a:gd name="connsiteY125" fmla="*/ 5883757 h 6858002"/>
                <a:gd name="connsiteX126" fmla="*/ 4371973 w 4572002"/>
                <a:gd name="connsiteY126" fmla="*/ 5883751 h 6858002"/>
                <a:gd name="connsiteX127" fmla="*/ 4283578 w 4572002"/>
                <a:gd name="connsiteY127" fmla="*/ 5760873 h 6858002"/>
                <a:gd name="connsiteX128" fmla="*/ 4274812 w 4572002"/>
                <a:gd name="connsiteY128" fmla="*/ 5740488 h 6858002"/>
                <a:gd name="connsiteX129" fmla="*/ 4268907 w 4572002"/>
                <a:gd name="connsiteY129" fmla="*/ 5704483 h 6858002"/>
                <a:gd name="connsiteX130" fmla="*/ 4197659 w 4572002"/>
                <a:gd name="connsiteY130" fmla="*/ 5562746 h 6858002"/>
                <a:gd name="connsiteX131" fmla="*/ 4188085 w 4572002"/>
                <a:gd name="connsiteY131" fmla="*/ 5547578 h 6858002"/>
                <a:gd name="connsiteX132" fmla="*/ 4198231 w 4572002"/>
                <a:gd name="connsiteY132" fmla="*/ 5531694 h 6858002"/>
                <a:gd name="connsiteX133" fmla="*/ 4198232 w 4572002"/>
                <a:gd name="connsiteY133" fmla="*/ 5531692 h 6858002"/>
                <a:gd name="connsiteX134" fmla="*/ 4206630 w 4572002"/>
                <a:gd name="connsiteY134" fmla="*/ 5520422 h 6858002"/>
                <a:gd name="connsiteX135" fmla="*/ 4208850 w 4572002"/>
                <a:gd name="connsiteY135" fmla="*/ 5507668 h 6858002"/>
                <a:gd name="connsiteX136" fmla="*/ 4208850 w 4572002"/>
                <a:gd name="connsiteY136" fmla="*/ 5507667 h 6858002"/>
                <a:gd name="connsiteX137" fmla="*/ 4204327 w 4572002"/>
                <a:gd name="connsiteY137" fmla="*/ 5480637 h 6858002"/>
                <a:gd name="connsiteX138" fmla="*/ 4192704 w 4572002"/>
                <a:gd name="connsiteY138" fmla="*/ 5425582 h 6858002"/>
                <a:gd name="connsiteX139" fmla="*/ 4184513 w 4572002"/>
                <a:gd name="connsiteY139" fmla="*/ 5385384 h 6858002"/>
                <a:gd name="connsiteX140" fmla="*/ 4179637 w 4572002"/>
                <a:gd name="connsiteY140" fmla="*/ 5355014 h 6858002"/>
                <a:gd name="connsiteX141" fmla="*/ 4183557 w 4572002"/>
                <a:gd name="connsiteY141" fmla="*/ 5321350 h 6858002"/>
                <a:gd name="connsiteX142" fmla="*/ 4208517 w 4572002"/>
                <a:gd name="connsiteY142" fmla="*/ 5272797 h 6858002"/>
                <a:gd name="connsiteX143" fmla="*/ 4225669 w 4572002"/>
                <a:gd name="connsiteY143" fmla="*/ 5241089 h 6858002"/>
                <a:gd name="connsiteX144" fmla="*/ 4231973 w 4572002"/>
                <a:gd name="connsiteY144" fmla="*/ 5229433 h 6858002"/>
                <a:gd name="connsiteX145" fmla="*/ 4232139 w 4572002"/>
                <a:gd name="connsiteY145" fmla="*/ 5179068 h 6858002"/>
                <a:gd name="connsiteX146" fmla="*/ 4232139 w 4572002"/>
                <a:gd name="connsiteY146" fmla="*/ 5179067 h 6858002"/>
                <a:gd name="connsiteX147" fmla="*/ 4229593 w 4572002"/>
                <a:gd name="connsiteY147" fmla="*/ 5172090 h 6858002"/>
                <a:gd name="connsiteX148" fmla="*/ 4228901 w 4572002"/>
                <a:gd name="connsiteY148" fmla="*/ 5166114 h 6858002"/>
                <a:gd name="connsiteX149" fmla="*/ 4235616 w 4572002"/>
                <a:gd name="connsiteY149" fmla="*/ 5133225 h 6858002"/>
                <a:gd name="connsiteX150" fmla="*/ 4235616 w 4572002"/>
                <a:gd name="connsiteY150" fmla="*/ 5133224 h 6858002"/>
                <a:gd name="connsiteX151" fmla="*/ 4235615 w 4572002"/>
                <a:gd name="connsiteY151" fmla="*/ 5133220 h 6858002"/>
                <a:gd name="connsiteX152" fmla="*/ 4228473 w 4572002"/>
                <a:gd name="connsiteY152" fmla="*/ 5102461 h 6858002"/>
                <a:gd name="connsiteX153" fmla="*/ 4222587 w 4572002"/>
                <a:gd name="connsiteY153" fmla="*/ 5087441 h 6858002"/>
                <a:gd name="connsiteX154" fmla="*/ 4222582 w 4572002"/>
                <a:gd name="connsiteY154" fmla="*/ 5087423 h 6858002"/>
                <a:gd name="connsiteX155" fmla="*/ 4209468 w 4572002"/>
                <a:gd name="connsiteY155" fmla="*/ 5041521 h 6858002"/>
                <a:gd name="connsiteX156" fmla="*/ 4182989 w 4572002"/>
                <a:gd name="connsiteY156" fmla="*/ 4987037 h 6858002"/>
                <a:gd name="connsiteX157" fmla="*/ 4165707 w 4572002"/>
                <a:gd name="connsiteY157" fmla="*/ 4957454 h 6858002"/>
                <a:gd name="connsiteX158" fmla="*/ 4158155 w 4572002"/>
                <a:gd name="connsiteY158" fmla="*/ 4933805 h 6858002"/>
                <a:gd name="connsiteX159" fmla="*/ 4159557 w 4572002"/>
                <a:gd name="connsiteY159" fmla="*/ 4912169 h 6858002"/>
                <a:gd name="connsiteX160" fmla="*/ 4161262 w 4572002"/>
                <a:gd name="connsiteY160" fmla="*/ 4889276 h 6858002"/>
                <a:gd name="connsiteX161" fmla="*/ 4161262 w 4572002"/>
                <a:gd name="connsiteY161" fmla="*/ 4889275 h 6858002"/>
                <a:gd name="connsiteX162" fmla="*/ 4156484 w 4572002"/>
                <a:gd name="connsiteY162" fmla="*/ 4867614 h 6858002"/>
                <a:gd name="connsiteX163" fmla="*/ 4153733 w 4572002"/>
                <a:gd name="connsiteY163" fmla="*/ 4863343 h 6858002"/>
                <a:gd name="connsiteX164" fmla="*/ 4151983 w 4572002"/>
                <a:gd name="connsiteY164" fmla="*/ 4857317 h 6858002"/>
                <a:gd name="connsiteX165" fmla="*/ 4131552 w 4572002"/>
                <a:gd name="connsiteY165" fmla="*/ 4828916 h 6858002"/>
                <a:gd name="connsiteX166" fmla="*/ 4116716 w 4572002"/>
                <a:gd name="connsiteY166" fmla="*/ 4800483 h 6858002"/>
                <a:gd name="connsiteX167" fmla="*/ 4118025 w 4572002"/>
                <a:gd name="connsiteY167" fmla="*/ 4767765 h 6858002"/>
                <a:gd name="connsiteX168" fmla="*/ 4127932 w 4572002"/>
                <a:gd name="connsiteY168" fmla="*/ 4677656 h 6858002"/>
                <a:gd name="connsiteX169" fmla="*/ 4135934 w 4572002"/>
                <a:gd name="connsiteY169" fmla="*/ 4659175 h 6858002"/>
                <a:gd name="connsiteX170" fmla="*/ 4195944 w 4572002"/>
                <a:gd name="connsiteY170" fmla="*/ 4482005 h 6858002"/>
                <a:gd name="connsiteX171" fmla="*/ 4196706 w 4572002"/>
                <a:gd name="connsiteY171" fmla="*/ 4363891 h 6858002"/>
                <a:gd name="connsiteX172" fmla="*/ 4196706 w 4572002"/>
                <a:gd name="connsiteY172" fmla="*/ 4363890 h 6858002"/>
                <a:gd name="connsiteX173" fmla="*/ 4187752 w 4572002"/>
                <a:gd name="connsiteY173" fmla="*/ 4324645 h 6858002"/>
                <a:gd name="connsiteX174" fmla="*/ 4147936 w 4572002"/>
                <a:gd name="connsiteY174" fmla="*/ 4253014 h 6858002"/>
                <a:gd name="connsiteX175" fmla="*/ 4211111 w 4572002"/>
                <a:gd name="connsiteY175" fmla="*/ 2836172 h 6858002"/>
                <a:gd name="connsiteX176" fmla="*/ 4202421 w 4572002"/>
                <a:gd name="connsiteY176" fmla="*/ 2848793 h 6858002"/>
                <a:gd name="connsiteX177" fmla="*/ 4186816 w 4572002"/>
                <a:gd name="connsiteY177" fmla="*/ 2897785 h 6858002"/>
                <a:gd name="connsiteX178" fmla="*/ 4185787 w 4572002"/>
                <a:gd name="connsiteY178" fmla="*/ 2903551 h 6858002"/>
                <a:gd name="connsiteX179" fmla="*/ 4182513 w 4572002"/>
                <a:gd name="connsiteY179" fmla="*/ 2914328 h 6858002"/>
                <a:gd name="connsiteX180" fmla="*/ 4177882 w 4572002"/>
                <a:gd name="connsiteY180" fmla="*/ 2947858 h 6858002"/>
                <a:gd name="connsiteX181" fmla="*/ 4177881 w 4572002"/>
                <a:gd name="connsiteY181" fmla="*/ 2947862 h 6858002"/>
                <a:gd name="connsiteX182" fmla="*/ 4177881 w 4572002"/>
                <a:gd name="connsiteY182" fmla="*/ 2947863 h 6858002"/>
                <a:gd name="connsiteX183" fmla="*/ 4181465 w 4572002"/>
                <a:gd name="connsiteY183" fmla="*/ 2982149 h 6858002"/>
                <a:gd name="connsiteX184" fmla="*/ 4193158 w 4572002"/>
                <a:gd name="connsiteY184" fmla="*/ 3077402 h 6858002"/>
                <a:gd name="connsiteX185" fmla="*/ 4180703 w 4572002"/>
                <a:gd name="connsiteY185" fmla="*/ 3172654 h 6858002"/>
                <a:gd name="connsiteX186" fmla="*/ 4133076 w 4572002"/>
                <a:gd name="connsiteY186" fmla="*/ 3489467 h 6858002"/>
                <a:gd name="connsiteX187" fmla="*/ 4110977 w 4572002"/>
                <a:gd name="connsiteY187" fmla="*/ 3544713 h 6858002"/>
                <a:gd name="connsiteX188" fmla="*/ 4093355 w 4572002"/>
                <a:gd name="connsiteY188" fmla="*/ 3574408 h 6858002"/>
                <a:gd name="connsiteX189" fmla="*/ 4093355 w 4572002"/>
                <a:gd name="connsiteY189" fmla="*/ 3574409 h 6858002"/>
                <a:gd name="connsiteX190" fmla="*/ 4105453 w 4572002"/>
                <a:gd name="connsiteY190" fmla="*/ 3606818 h 6858002"/>
                <a:gd name="connsiteX191" fmla="*/ 4118979 w 4572002"/>
                <a:gd name="connsiteY191" fmla="*/ 3630633 h 6858002"/>
                <a:gd name="connsiteX192" fmla="*/ 4136708 w 4572002"/>
                <a:gd name="connsiteY192" fmla="*/ 3654416 h 6858002"/>
                <a:gd name="connsiteX193" fmla="*/ 4140382 w 4572002"/>
                <a:gd name="connsiteY193" fmla="*/ 3668940 h 6858002"/>
                <a:gd name="connsiteX194" fmla="*/ 4143220 w 4572002"/>
                <a:gd name="connsiteY194" fmla="*/ 3680164 h 6858002"/>
                <a:gd name="connsiteX195" fmla="*/ 4139172 w 4572002"/>
                <a:gd name="connsiteY195" fmla="*/ 3734837 h 6858002"/>
                <a:gd name="connsiteX196" fmla="*/ 4139172 w 4572002"/>
                <a:gd name="connsiteY196" fmla="*/ 3734838 h 6858002"/>
                <a:gd name="connsiteX197" fmla="*/ 4139554 w 4572002"/>
                <a:gd name="connsiteY197" fmla="*/ 3754653 h 6858002"/>
                <a:gd name="connsiteX198" fmla="*/ 4145911 w 4572002"/>
                <a:gd name="connsiteY198" fmla="*/ 3789776 h 6858002"/>
                <a:gd name="connsiteX199" fmla="*/ 4130980 w 4572002"/>
                <a:gd name="connsiteY199" fmla="*/ 3822472 h 6858002"/>
                <a:gd name="connsiteX200" fmla="*/ 4116645 w 4572002"/>
                <a:gd name="connsiteY200" fmla="*/ 3852619 h 6858002"/>
                <a:gd name="connsiteX201" fmla="*/ 4116645 w 4572002"/>
                <a:gd name="connsiteY201" fmla="*/ 3852620 h 6858002"/>
                <a:gd name="connsiteX202" fmla="*/ 4117425 w 4572002"/>
                <a:gd name="connsiteY202" fmla="*/ 3868764 h 6858002"/>
                <a:gd name="connsiteX203" fmla="*/ 4126028 w 4572002"/>
                <a:gd name="connsiteY203" fmla="*/ 3885337 h 6858002"/>
                <a:gd name="connsiteX204" fmla="*/ 4126028 w 4572002"/>
                <a:gd name="connsiteY204" fmla="*/ 3885339 h 6858002"/>
                <a:gd name="connsiteX205" fmla="*/ 4148409 w 4572002"/>
                <a:gd name="connsiteY205" fmla="*/ 3923125 h 6858002"/>
                <a:gd name="connsiteX206" fmla="*/ 4157913 w 4572002"/>
                <a:gd name="connsiteY206" fmla="*/ 3962160 h 6858002"/>
                <a:gd name="connsiteX207" fmla="*/ 4142221 w 4572002"/>
                <a:gd name="connsiteY207" fmla="*/ 4043838 h 6858002"/>
                <a:gd name="connsiteX208" fmla="*/ 4142220 w 4572002"/>
                <a:gd name="connsiteY208" fmla="*/ 4043839 h 6858002"/>
                <a:gd name="connsiteX209" fmla="*/ 4127099 w 4572002"/>
                <a:gd name="connsiteY209" fmla="*/ 4103825 h 6858002"/>
                <a:gd name="connsiteX210" fmla="*/ 4127099 w 4572002"/>
                <a:gd name="connsiteY210" fmla="*/ 4103826 h 6858002"/>
                <a:gd name="connsiteX211" fmla="*/ 4129066 w 4572002"/>
                <a:gd name="connsiteY211" fmla="*/ 4134256 h 6858002"/>
                <a:gd name="connsiteX212" fmla="*/ 4138410 w 4572002"/>
                <a:gd name="connsiteY212" fmla="*/ 4165382 h 6858002"/>
                <a:gd name="connsiteX213" fmla="*/ 4138410 w 4572002"/>
                <a:gd name="connsiteY213" fmla="*/ 4165384 h 6858002"/>
                <a:gd name="connsiteX214" fmla="*/ 4142315 w 4572002"/>
                <a:gd name="connsiteY214" fmla="*/ 4192388 h 6858002"/>
                <a:gd name="connsiteX215" fmla="*/ 4142315 w 4572002"/>
                <a:gd name="connsiteY215" fmla="*/ 4192387 h 6858002"/>
                <a:gd name="connsiteX216" fmla="*/ 4138410 w 4572002"/>
                <a:gd name="connsiteY216" fmla="*/ 4165383 h 6858002"/>
                <a:gd name="connsiteX217" fmla="*/ 4138410 w 4572002"/>
                <a:gd name="connsiteY217" fmla="*/ 4165382 h 6858002"/>
                <a:gd name="connsiteX218" fmla="*/ 4127099 w 4572002"/>
                <a:gd name="connsiteY218" fmla="*/ 4103826 h 6858002"/>
                <a:gd name="connsiteX219" fmla="*/ 4142220 w 4572002"/>
                <a:gd name="connsiteY219" fmla="*/ 4043840 h 6858002"/>
                <a:gd name="connsiteX220" fmla="*/ 4142221 w 4572002"/>
                <a:gd name="connsiteY220" fmla="*/ 4043838 h 6858002"/>
                <a:gd name="connsiteX221" fmla="*/ 4155523 w 4572002"/>
                <a:gd name="connsiteY221" fmla="*/ 4002410 h 6858002"/>
                <a:gd name="connsiteX222" fmla="*/ 4157913 w 4572002"/>
                <a:gd name="connsiteY222" fmla="*/ 3962160 h 6858002"/>
                <a:gd name="connsiteX223" fmla="*/ 4157913 w 4572002"/>
                <a:gd name="connsiteY223" fmla="*/ 3962159 h 6858002"/>
                <a:gd name="connsiteX224" fmla="*/ 4126028 w 4572002"/>
                <a:gd name="connsiteY224" fmla="*/ 3885338 h 6858002"/>
                <a:gd name="connsiteX225" fmla="*/ 4126028 w 4572002"/>
                <a:gd name="connsiteY225" fmla="*/ 3885337 h 6858002"/>
                <a:gd name="connsiteX226" fmla="*/ 4116645 w 4572002"/>
                <a:gd name="connsiteY226" fmla="*/ 3852620 h 6858002"/>
                <a:gd name="connsiteX227" fmla="*/ 4130980 w 4572002"/>
                <a:gd name="connsiteY227" fmla="*/ 3822473 h 6858002"/>
                <a:gd name="connsiteX228" fmla="*/ 4145911 w 4572002"/>
                <a:gd name="connsiteY228" fmla="*/ 3789777 h 6858002"/>
                <a:gd name="connsiteX229" fmla="*/ 4145911 w 4572002"/>
                <a:gd name="connsiteY229" fmla="*/ 3789776 h 6858002"/>
                <a:gd name="connsiteX230" fmla="*/ 4139554 w 4572002"/>
                <a:gd name="connsiteY230" fmla="*/ 3754652 h 6858002"/>
                <a:gd name="connsiteX231" fmla="*/ 4139172 w 4572002"/>
                <a:gd name="connsiteY231" fmla="*/ 3734838 h 6858002"/>
                <a:gd name="connsiteX232" fmla="*/ 4143220 w 4572002"/>
                <a:gd name="connsiteY232" fmla="*/ 3680164 h 6858002"/>
                <a:gd name="connsiteX233" fmla="*/ 4143220 w 4572002"/>
                <a:gd name="connsiteY233" fmla="*/ 3680163 h 6858002"/>
                <a:gd name="connsiteX234" fmla="*/ 4140382 w 4572002"/>
                <a:gd name="connsiteY234" fmla="*/ 3668940 h 6858002"/>
                <a:gd name="connsiteX235" fmla="*/ 4136708 w 4572002"/>
                <a:gd name="connsiteY235" fmla="*/ 3654416 h 6858002"/>
                <a:gd name="connsiteX236" fmla="*/ 4136708 w 4572002"/>
                <a:gd name="connsiteY236" fmla="*/ 3654416 h 6858002"/>
                <a:gd name="connsiteX237" fmla="*/ 4136708 w 4572002"/>
                <a:gd name="connsiteY237" fmla="*/ 3654415 h 6858002"/>
                <a:gd name="connsiteX238" fmla="*/ 4118979 w 4572002"/>
                <a:gd name="connsiteY238" fmla="*/ 3630632 h 6858002"/>
                <a:gd name="connsiteX239" fmla="*/ 4105453 w 4572002"/>
                <a:gd name="connsiteY239" fmla="*/ 3606817 h 6858002"/>
                <a:gd name="connsiteX240" fmla="*/ 4095707 w 4572002"/>
                <a:gd name="connsiteY240" fmla="*/ 3587174 h 6858002"/>
                <a:gd name="connsiteX241" fmla="*/ 4093355 w 4572002"/>
                <a:gd name="connsiteY241" fmla="*/ 3574408 h 6858002"/>
                <a:gd name="connsiteX242" fmla="*/ 4098434 w 4572002"/>
                <a:gd name="connsiteY242" fmla="*/ 3562321 h 6858002"/>
                <a:gd name="connsiteX243" fmla="*/ 4110977 w 4572002"/>
                <a:gd name="connsiteY243" fmla="*/ 3544714 h 6858002"/>
                <a:gd name="connsiteX244" fmla="*/ 4133076 w 4572002"/>
                <a:gd name="connsiteY244" fmla="*/ 3489468 h 6858002"/>
                <a:gd name="connsiteX245" fmla="*/ 4180703 w 4572002"/>
                <a:gd name="connsiteY245" fmla="*/ 3172655 h 6858002"/>
                <a:gd name="connsiteX246" fmla="*/ 4193158 w 4572002"/>
                <a:gd name="connsiteY246" fmla="*/ 3077402 h 6858002"/>
                <a:gd name="connsiteX247" fmla="*/ 4193158 w 4572002"/>
                <a:gd name="connsiteY247" fmla="*/ 3077401 h 6858002"/>
                <a:gd name="connsiteX248" fmla="*/ 4181465 w 4572002"/>
                <a:gd name="connsiteY248" fmla="*/ 2982148 h 6858002"/>
                <a:gd name="connsiteX249" fmla="*/ 4177881 w 4572002"/>
                <a:gd name="connsiteY249" fmla="*/ 2947863 h 6858002"/>
                <a:gd name="connsiteX250" fmla="*/ 4177882 w 4572002"/>
                <a:gd name="connsiteY250" fmla="*/ 2947858 h 6858002"/>
                <a:gd name="connsiteX251" fmla="*/ 4185787 w 4572002"/>
                <a:gd name="connsiteY251" fmla="*/ 2903551 h 6858002"/>
                <a:gd name="connsiteX252" fmla="*/ 4202421 w 4572002"/>
                <a:gd name="connsiteY252" fmla="*/ 2848794 h 6858002"/>
                <a:gd name="connsiteX253" fmla="*/ 4211111 w 4572002"/>
                <a:gd name="connsiteY253" fmla="*/ 2836173 h 6858002"/>
                <a:gd name="connsiteX254" fmla="*/ 3726625 w 4572002"/>
                <a:gd name="connsiteY254" fmla="*/ 1508458 h 6858002"/>
                <a:gd name="connsiteX255" fmla="*/ 3698531 w 4572002"/>
                <a:gd name="connsiteY255" fmla="*/ 1596214 h 6858002"/>
                <a:gd name="connsiteX256" fmla="*/ 3700436 w 4572002"/>
                <a:gd name="connsiteY256" fmla="*/ 1624981 h 6858002"/>
                <a:gd name="connsiteX257" fmla="*/ 3757017 w 4572002"/>
                <a:gd name="connsiteY257" fmla="*/ 1697754 h 6858002"/>
                <a:gd name="connsiteX258" fmla="*/ 3779686 w 4572002"/>
                <a:gd name="connsiteY258" fmla="*/ 1733189 h 6858002"/>
                <a:gd name="connsiteX259" fmla="*/ 3821407 w 4572002"/>
                <a:gd name="connsiteY259" fmla="*/ 1833776 h 6858002"/>
                <a:gd name="connsiteX260" fmla="*/ 3829028 w 4572002"/>
                <a:gd name="connsiteY260" fmla="*/ 1842159 h 6858002"/>
                <a:gd name="connsiteX261" fmla="*/ 3919519 w 4572002"/>
                <a:gd name="connsiteY261" fmla="*/ 1916455 h 6858002"/>
                <a:gd name="connsiteX262" fmla="*/ 3934949 w 4572002"/>
                <a:gd name="connsiteY262" fmla="*/ 1933220 h 6858002"/>
                <a:gd name="connsiteX263" fmla="*/ 3958954 w 4572002"/>
                <a:gd name="connsiteY263" fmla="*/ 1953414 h 6858002"/>
                <a:gd name="connsiteX264" fmla="*/ 4005437 w 4572002"/>
                <a:gd name="connsiteY264" fmla="*/ 2016470 h 6858002"/>
                <a:gd name="connsiteX265" fmla="*/ 4020296 w 4572002"/>
                <a:gd name="connsiteY265" fmla="*/ 2094579 h 6858002"/>
                <a:gd name="connsiteX266" fmla="*/ 4042967 w 4572002"/>
                <a:gd name="connsiteY266" fmla="*/ 2188880 h 6858002"/>
                <a:gd name="connsiteX267" fmla="*/ 4058207 w 4572002"/>
                <a:gd name="connsiteY267" fmla="*/ 2228315 h 6858002"/>
                <a:gd name="connsiteX268" fmla="*/ 4087164 w 4572002"/>
                <a:gd name="connsiteY268" fmla="*/ 2334045 h 6858002"/>
                <a:gd name="connsiteX269" fmla="*/ 4111549 w 4572002"/>
                <a:gd name="connsiteY269" fmla="*/ 2409486 h 6858002"/>
                <a:gd name="connsiteX270" fmla="*/ 4128650 w 4572002"/>
                <a:gd name="connsiteY270" fmla="*/ 2435913 h 6858002"/>
                <a:gd name="connsiteX271" fmla="*/ 4134481 w 4572002"/>
                <a:gd name="connsiteY271" fmla="*/ 2463018 h 6858002"/>
                <a:gd name="connsiteX272" fmla="*/ 4125839 w 4572002"/>
                <a:gd name="connsiteY272" fmla="*/ 2518262 h 6858002"/>
                <a:gd name="connsiteX273" fmla="*/ 4125838 w 4572002"/>
                <a:gd name="connsiteY273" fmla="*/ 2518264 h 6858002"/>
                <a:gd name="connsiteX274" fmla="*/ 4122194 w 4572002"/>
                <a:gd name="connsiteY274" fmla="*/ 2545006 h 6858002"/>
                <a:gd name="connsiteX275" fmla="*/ 4122194 w 4572002"/>
                <a:gd name="connsiteY275" fmla="*/ 2545007 h 6858002"/>
                <a:gd name="connsiteX276" fmla="*/ 4126408 w 4572002"/>
                <a:gd name="connsiteY276" fmla="*/ 2571035 h 6858002"/>
                <a:gd name="connsiteX277" fmla="*/ 4199563 w 4572002"/>
                <a:gd name="connsiteY277" fmla="*/ 2668002 h 6858002"/>
                <a:gd name="connsiteX278" fmla="*/ 4247953 w 4572002"/>
                <a:gd name="connsiteY278" fmla="*/ 2745349 h 6858002"/>
                <a:gd name="connsiteX279" fmla="*/ 4247954 w 4572002"/>
                <a:gd name="connsiteY279" fmla="*/ 2745352 h 6858002"/>
                <a:gd name="connsiteX280" fmla="*/ 4253873 w 4572002"/>
                <a:gd name="connsiteY280" fmla="*/ 2778006 h 6858002"/>
                <a:gd name="connsiteX281" fmla="*/ 4253453 w 4572002"/>
                <a:gd name="connsiteY281" fmla="*/ 2785440 h 6858002"/>
                <a:gd name="connsiteX282" fmla="*/ 4243374 w 4572002"/>
                <a:gd name="connsiteY282" fmla="*/ 2811780 h 6858002"/>
                <a:gd name="connsiteX283" fmla="*/ 4243371 w 4572002"/>
                <a:gd name="connsiteY283" fmla="*/ 2811787 h 6858002"/>
                <a:gd name="connsiteX284" fmla="*/ 4243372 w 4572002"/>
                <a:gd name="connsiteY284" fmla="*/ 2811787 h 6858002"/>
                <a:gd name="connsiteX285" fmla="*/ 4243374 w 4572002"/>
                <a:gd name="connsiteY285" fmla="*/ 2811780 h 6858002"/>
                <a:gd name="connsiteX286" fmla="*/ 4253025 w 4572002"/>
                <a:gd name="connsiteY286" fmla="*/ 2793023 h 6858002"/>
                <a:gd name="connsiteX287" fmla="*/ 4253453 w 4572002"/>
                <a:gd name="connsiteY287" fmla="*/ 2785440 h 6858002"/>
                <a:gd name="connsiteX288" fmla="*/ 4254654 w 4572002"/>
                <a:gd name="connsiteY288" fmla="*/ 2782305 h 6858002"/>
                <a:gd name="connsiteX289" fmla="*/ 4253873 w 4572002"/>
                <a:gd name="connsiteY289" fmla="*/ 2778006 h 6858002"/>
                <a:gd name="connsiteX290" fmla="*/ 4254284 w 4572002"/>
                <a:gd name="connsiteY290" fmla="*/ 2770758 h 6858002"/>
                <a:gd name="connsiteX291" fmla="*/ 4247954 w 4572002"/>
                <a:gd name="connsiteY291" fmla="*/ 2745352 h 6858002"/>
                <a:gd name="connsiteX292" fmla="*/ 4247953 w 4572002"/>
                <a:gd name="connsiteY292" fmla="*/ 2745348 h 6858002"/>
                <a:gd name="connsiteX293" fmla="*/ 4199563 w 4572002"/>
                <a:gd name="connsiteY293" fmla="*/ 2668001 h 6858002"/>
                <a:gd name="connsiteX294" fmla="*/ 4126408 w 4572002"/>
                <a:gd name="connsiteY294" fmla="*/ 2571034 h 6858002"/>
                <a:gd name="connsiteX295" fmla="*/ 4122194 w 4572002"/>
                <a:gd name="connsiteY295" fmla="*/ 2545007 h 6858002"/>
                <a:gd name="connsiteX296" fmla="*/ 4125838 w 4572002"/>
                <a:gd name="connsiteY296" fmla="*/ 2518265 h 6858002"/>
                <a:gd name="connsiteX297" fmla="*/ 4125839 w 4572002"/>
                <a:gd name="connsiteY297" fmla="*/ 2518262 h 6858002"/>
                <a:gd name="connsiteX298" fmla="*/ 4132419 w 4572002"/>
                <a:gd name="connsiteY298" fmla="*/ 2490551 h 6858002"/>
                <a:gd name="connsiteX299" fmla="*/ 4134481 w 4572002"/>
                <a:gd name="connsiteY299" fmla="*/ 2463018 h 6858002"/>
                <a:gd name="connsiteX300" fmla="*/ 4134481 w 4572002"/>
                <a:gd name="connsiteY300" fmla="*/ 2463017 h 6858002"/>
                <a:gd name="connsiteX301" fmla="*/ 4111549 w 4572002"/>
                <a:gd name="connsiteY301" fmla="*/ 2409485 h 6858002"/>
                <a:gd name="connsiteX302" fmla="*/ 4087164 w 4572002"/>
                <a:gd name="connsiteY302" fmla="*/ 2334044 h 6858002"/>
                <a:gd name="connsiteX303" fmla="*/ 4058207 w 4572002"/>
                <a:gd name="connsiteY303" fmla="*/ 2228314 h 6858002"/>
                <a:gd name="connsiteX304" fmla="*/ 4042967 w 4572002"/>
                <a:gd name="connsiteY304" fmla="*/ 2188879 h 6858002"/>
                <a:gd name="connsiteX305" fmla="*/ 4020296 w 4572002"/>
                <a:gd name="connsiteY305" fmla="*/ 2094578 h 6858002"/>
                <a:gd name="connsiteX306" fmla="*/ 4005437 w 4572002"/>
                <a:gd name="connsiteY306" fmla="*/ 2016469 h 6858002"/>
                <a:gd name="connsiteX307" fmla="*/ 3958954 w 4572002"/>
                <a:gd name="connsiteY307" fmla="*/ 1953413 h 6858002"/>
                <a:gd name="connsiteX308" fmla="*/ 3934949 w 4572002"/>
                <a:gd name="connsiteY308" fmla="*/ 1933219 h 6858002"/>
                <a:gd name="connsiteX309" fmla="*/ 3919519 w 4572002"/>
                <a:gd name="connsiteY309" fmla="*/ 1916454 h 6858002"/>
                <a:gd name="connsiteX310" fmla="*/ 3829028 w 4572002"/>
                <a:gd name="connsiteY310" fmla="*/ 1842158 h 6858002"/>
                <a:gd name="connsiteX311" fmla="*/ 3821407 w 4572002"/>
                <a:gd name="connsiteY311" fmla="*/ 1833775 h 6858002"/>
                <a:gd name="connsiteX312" fmla="*/ 3779686 w 4572002"/>
                <a:gd name="connsiteY312" fmla="*/ 1733188 h 6858002"/>
                <a:gd name="connsiteX313" fmla="*/ 3757018 w 4572002"/>
                <a:gd name="connsiteY313" fmla="*/ 1697753 h 6858002"/>
                <a:gd name="connsiteX314" fmla="*/ 3700436 w 4572002"/>
                <a:gd name="connsiteY314" fmla="*/ 1624980 h 6858002"/>
                <a:gd name="connsiteX315" fmla="*/ 3698532 w 4572002"/>
                <a:gd name="connsiteY315" fmla="*/ 1596213 h 6858002"/>
                <a:gd name="connsiteX316" fmla="*/ 3745230 w 4572002"/>
                <a:gd name="connsiteY316" fmla="*/ 1459073 h 6858002"/>
                <a:gd name="connsiteX317" fmla="*/ 3745229 w 4572002"/>
                <a:gd name="connsiteY317" fmla="*/ 1459074 h 6858002"/>
                <a:gd name="connsiteX318" fmla="*/ 3736012 w 4572002"/>
                <a:gd name="connsiteY318" fmla="*/ 1481572 h 6858002"/>
                <a:gd name="connsiteX319" fmla="*/ 3764423 w 4572002"/>
                <a:gd name="connsiteY319" fmla="*/ 1268758 h 6858002"/>
                <a:gd name="connsiteX320" fmla="*/ 3769590 w 4572002"/>
                <a:gd name="connsiteY320" fmla="*/ 1286070 h 6858002"/>
                <a:gd name="connsiteX321" fmla="*/ 3791927 w 4572002"/>
                <a:gd name="connsiteY321" fmla="*/ 1350628 h 6858002"/>
                <a:gd name="connsiteX322" fmla="*/ 3786333 w 4572002"/>
                <a:gd name="connsiteY322" fmla="*/ 1413840 h 6858002"/>
                <a:gd name="connsiteX323" fmla="*/ 3791928 w 4572002"/>
                <a:gd name="connsiteY323" fmla="*/ 1350627 h 6858002"/>
                <a:gd name="connsiteX324" fmla="*/ 3769590 w 4572002"/>
                <a:gd name="connsiteY324" fmla="*/ 1286069 h 6858002"/>
                <a:gd name="connsiteX325" fmla="*/ 3706152 w 4572002"/>
                <a:gd name="connsiteY325" fmla="*/ 773035 h 6858002"/>
                <a:gd name="connsiteX326" fmla="*/ 3706152 w 4572002"/>
                <a:gd name="connsiteY326" fmla="*/ 773036 h 6858002"/>
                <a:gd name="connsiteX327" fmla="*/ 3714152 w 4572002"/>
                <a:gd name="connsiteY327" fmla="*/ 854380 h 6858002"/>
                <a:gd name="connsiteX328" fmla="*/ 3745205 w 4572002"/>
                <a:gd name="connsiteY328" fmla="*/ 915344 h 6858002"/>
                <a:gd name="connsiteX329" fmla="*/ 3755683 w 4572002"/>
                <a:gd name="connsiteY329" fmla="*/ 927156 h 6858002"/>
                <a:gd name="connsiteX330" fmla="*/ 3752063 w 4572002"/>
                <a:gd name="connsiteY330" fmla="*/ 1097088 h 6858002"/>
                <a:gd name="connsiteX331" fmla="*/ 3747681 w 4572002"/>
                <a:gd name="connsiteY331" fmla="*/ 1123186 h 6858002"/>
                <a:gd name="connsiteX332" fmla="*/ 3772400 w 4572002"/>
                <a:gd name="connsiteY332" fmla="*/ 1184029 h 6858002"/>
                <a:gd name="connsiteX333" fmla="*/ 3747682 w 4572002"/>
                <a:gd name="connsiteY333" fmla="*/ 1123185 h 6858002"/>
                <a:gd name="connsiteX334" fmla="*/ 3752064 w 4572002"/>
                <a:gd name="connsiteY334" fmla="*/ 1097087 h 6858002"/>
                <a:gd name="connsiteX335" fmla="*/ 3755684 w 4572002"/>
                <a:gd name="connsiteY335" fmla="*/ 927155 h 6858002"/>
                <a:gd name="connsiteX336" fmla="*/ 3745206 w 4572002"/>
                <a:gd name="connsiteY336" fmla="*/ 915343 h 6858002"/>
                <a:gd name="connsiteX337" fmla="*/ 3714152 w 4572002"/>
                <a:gd name="connsiteY337" fmla="*/ 854379 h 6858002"/>
                <a:gd name="connsiteX338" fmla="*/ 3761553 w 4572002"/>
                <a:gd name="connsiteY338" fmla="*/ 517851 h 6858002"/>
                <a:gd name="connsiteX339" fmla="*/ 3752635 w 4572002"/>
                <a:gd name="connsiteY339" fmla="*/ 556048 h 6858002"/>
                <a:gd name="connsiteX340" fmla="*/ 3746157 w 4572002"/>
                <a:gd name="connsiteY340" fmla="*/ 580051 h 6858002"/>
                <a:gd name="connsiteX341" fmla="*/ 3742776 w 4572002"/>
                <a:gd name="connsiteY341" fmla="*/ 642538 h 6858002"/>
                <a:gd name="connsiteX342" fmla="*/ 3730253 w 4572002"/>
                <a:gd name="connsiteY342" fmla="*/ 694928 h 6858002"/>
                <a:gd name="connsiteX343" fmla="*/ 3742777 w 4572002"/>
                <a:gd name="connsiteY343" fmla="*/ 642537 h 6858002"/>
                <a:gd name="connsiteX344" fmla="*/ 3746158 w 4572002"/>
                <a:gd name="connsiteY344" fmla="*/ 580050 h 6858002"/>
                <a:gd name="connsiteX345" fmla="*/ 3752636 w 4572002"/>
                <a:gd name="connsiteY345" fmla="*/ 556047 h 6858002"/>
                <a:gd name="connsiteX346" fmla="*/ 3774848 w 4572002"/>
                <a:gd name="connsiteY346" fmla="*/ 298169 h 6858002"/>
                <a:gd name="connsiteX347" fmla="*/ 3760065 w 4572002"/>
                <a:gd name="connsiteY347" fmla="*/ 313534 h 6858002"/>
                <a:gd name="connsiteX348" fmla="*/ 3759493 w 4572002"/>
                <a:gd name="connsiteY348" fmla="*/ 338871 h 6858002"/>
                <a:gd name="connsiteX349" fmla="*/ 3759500 w 4572002"/>
                <a:gd name="connsiteY349" fmla="*/ 338900 h 6858002"/>
                <a:gd name="connsiteX350" fmla="*/ 3769400 w 4572002"/>
                <a:gd name="connsiteY350" fmla="*/ 395640 h 6858002"/>
                <a:gd name="connsiteX351" fmla="*/ 3765590 w 4572002"/>
                <a:gd name="connsiteY351" fmla="*/ 367328 h 6858002"/>
                <a:gd name="connsiteX352" fmla="*/ 3759500 w 4572002"/>
                <a:gd name="connsiteY352" fmla="*/ 338900 h 6858002"/>
                <a:gd name="connsiteX353" fmla="*/ 3759494 w 4572002"/>
                <a:gd name="connsiteY353" fmla="*/ 338870 h 6858002"/>
                <a:gd name="connsiteX354" fmla="*/ 3760066 w 4572002"/>
                <a:gd name="connsiteY354" fmla="*/ 313533 h 6858002"/>
                <a:gd name="connsiteX355" fmla="*/ 3782393 w 4572002"/>
                <a:gd name="connsiteY355" fmla="*/ 281568 h 6858002"/>
                <a:gd name="connsiteX356" fmla="*/ 3777498 w 4572002"/>
                <a:gd name="connsiteY356" fmla="*/ 295415 h 6858002"/>
                <a:gd name="connsiteX357" fmla="*/ 3777499 w 4572002"/>
                <a:gd name="connsiteY357" fmla="*/ 295415 h 6858002"/>
                <a:gd name="connsiteX358" fmla="*/ 3769073 w 4572002"/>
                <a:gd name="connsiteY358" fmla="*/ 24486 h 6858002"/>
                <a:gd name="connsiteX359" fmla="*/ 3766810 w 4572002"/>
                <a:gd name="connsiteY359" fmla="*/ 74129 h 6858002"/>
                <a:gd name="connsiteX360" fmla="*/ 3772734 w 4572002"/>
                <a:gd name="connsiteY360" fmla="*/ 125861 h 6858002"/>
                <a:gd name="connsiteX361" fmla="*/ 3777129 w 4572002"/>
                <a:gd name="connsiteY361" fmla="*/ 153387 h 6858002"/>
                <a:gd name="connsiteX362" fmla="*/ 3785402 w 4572002"/>
                <a:gd name="connsiteY362" fmla="*/ 228944 h 6858002"/>
                <a:gd name="connsiteX363" fmla="*/ 3780943 w 4572002"/>
                <a:gd name="connsiteY363" fmla="*/ 177271 h 6858002"/>
                <a:gd name="connsiteX364" fmla="*/ 3777129 w 4572002"/>
                <a:gd name="connsiteY364" fmla="*/ 153387 h 6858002"/>
                <a:gd name="connsiteX365" fmla="*/ 3776930 w 4572002"/>
                <a:gd name="connsiteY365" fmla="*/ 151569 h 6858002"/>
                <a:gd name="connsiteX366" fmla="*/ 3766811 w 4572002"/>
                <a:gd name="connsiteY366" fmla="*/ 74129 h 6858002"/>
                <a:gd name="connsiteX367" fmla="*/ 3766492 w 4572002"/>
                <a:gd name="connsiteY367" fmla="*/ 0 h 6858002"/>
                <a:gd name="connsiteX368" fmla="*/ 4230600 w 4572002"/>
                <a:gd name="connsiteY368" fmla="*/ 0 h 6858002"/>
                <a:gd name="connsiteX369" fmla="*/ 4229473 w 4572002"/>
                <a:gd name="connsiteY369" fmla="*/ 2817 h 6858002"/>
                <a:gd name="connsiteX370" fmla="*/ 4215375 w 4572002"/>
                <a:gd name="connsiteY370" fmla="*/ 63587 h 6858002"/>
                <a:gd name="connsiteX371" fmla="*/ 4201468 w 4572002"/>
                <a:gd name="connsiteY371" fmla="*/ 176939 h 6858002"/>
                <a:gd name="connsiteX372" fmla="*/ 4193466 w 4572002"/>
                <a:gd name="connsiteY372" fmla="*/ 200182 h 6858002"/>
                <a:gd name="connsiteX373" fmla="*/ 4155554 w 4572002"/>
                <a:gd name="connsiteY373" fmla="*/ 340774 h 6858002"/>
                <a:gd name="connsiteX374" fmla="*/ 4156319 w 4572002"/>
                <a:gd name="connsiteY374" fmla="*/ 453364 h 6858002"/>
                <a:gd name="connsiteX375" fmla="*/ 4158033 w 4572002"/>
                <a:gd name="connsiteY375" fmla="*/ 462126 h 6858002"/>
                <a:gd name="connsiteX376" fmla="*/ 4170605 w 4572002"/>
                <a:gd name="connsiteY376" fmla="*/ 505182 h 6858002"/>
                <a:gd name="connsiteX377" fmla="*/ 4167177 w 4572002"/>
                <a:gd name="connsiteY377" fmla="*/ 571860 h 6858002"/>
                <a:gd name="connsiteX378" fmla="*/ 4149840 w 4572002"/>
                <a:gd name="connsiteY378" fmla="*/ 617772 h 6858002"/>
                <a:gd name="connsiteX379" fmla="*/ 4149078 w 4572002"/>
                <a:gd name="connsiteY379" fmla="*/ 674923 h 6858002"/>
                <a:gd name="connsiteX380" fmla="*/ 4159937 w 4572002"/>
                <a:gd name="connsiteY380" fmla="*/ 740268 h 6858002"/>
                <a:gd name="connsiteX381" fmla="*/ 4162223 w 4572002"/>
                <a:gd name="connsiteY381" fmla="*/ 769605 h 6858002"/>
                <a:gd name="connsiteX382" fmla="*/ 4184703 w 4572002"/>
                <a:gd name="connsiteY382" fmla="*/ 850189 h 6858002"/>
                <a:gd name="connsiteX383" fmla="*/ 4179179 w 4572002"/>
                <a:gd name="connsiteY383" fmla="*/ 898198 h 6858002"/>
                <a:gd name="connsiteX384" fmla="*/ 4164319 w 4572002"/>
                <a:gd name="connsiteY384" fmla="*/ 945444 h 6858002"/>
                <a:gd name="connsiteX385" fmla="*/ 4150030 w 4572002"/>
                <a:gd name="connsiteY385" fmla="*/ 975733 h 6858002"/>
                <a:gd name="connsiteX386" fmla="*/ 4139934 w 4572002"/>
                <a:gd name="connsiteY386" fmla="*/ 1036887 h 6858002"/>
                <a:gd name="connsiteX387" fmla="*/ 4141458 w 4572002"/>
                <a:gd name="connsiteY387" fmla="*/ 1048125 h 6858002"/>
                <a:gd name="connsiteX388" fmla="*/ 4154032 w 4572002"/>
                <a:gd name="connsiteY388" fmla="*/ 1230633 h 6858002"/>
                <a:gd name="connsiteX389" fmla="*/ 4174225 w 4572002"/>
                <a:gd name="connsiteY389" fmla="*/ 1303024 h 6858002"/>
                <a:gd name="connsiteX390" fmla="*/ 4176701 w 4572002"/>
                <a:gd name="connsiteY390" fmla="*/ 1318456 h 6858002"/>
                <a:gd name="connsiteX391" fmla="*/ 4199372 w 4572002"/>
                <a:gd name="connsiteY391" fmla="*/ 1472575 h 6858002"/>
                <a:gd name="connsiteX392" fmla="*/ 4200325 w 4572002"/>
                <a:gd name="connsiteY392" fmla="*/ 1489720 h 6858002"/>
                <a:gd name="connsiteX393" fmla="*/ 4196324 w 4572002"/>
                <a:gd name="connsiteY393" fmla="*/ 1537537 h 6858002"/>
                <a:gd name="connsiteX394" fmla="*/ 4237474 w 4572002"/>
                <a:gd name="connsiteY394" fmla="*/ 1650317 h 6858002"/>
                <a:gd name="connsiteX395" fmla="*/ 4251572 w 4572002"/>
                <a:gd name="connsiteY395" fmla="*/ 1763287 h 6858002"/>
                <a:gd name="connsiteX396" fmla="*/ 4251380 w 4572002"/>
                <a:gd name="connsiteY396" fmla="*/ 1825393 h 6858002"/>
                <a:gd name="connsiteX397" fmla="*/ 4261478 w 4572002"/>
                <a:gd name="connsiteY397" fmla="*/ 1869780 h 6858002"/>
                <a:gd name="connsiteX398" fmla="*/ 4292149 w 4572002"/>
                <a:gd name="connsiteY398" fmla="*/ 1978940 h 6858002"/>
                <a:gd name="connsiteX399" fmla="*/ 4296911 w 4572002"/>
                <a:gd name="connsiteY399" fmla="*/ 2030378 h 6858002"/>
                <a:gd name="connsiteX400" fmla="*/ 4307201 w 4572002"/>
                <a:gd name="connsiteY400" fmla="*/ 2085054 h 6858002"/>
                <a:gd name="connsiteX401" fmla="*/ 4353302 w 4572002"/>
                <a:gd name="connsiteY401" fmla="*/ 2220312 h 6858002"/>
                <a:gd name="connsiteX402" fmla="*/ 4350636 w 4572002"/>
                <a:gd name="connsiteY402" fmla="*/ 2330806 h 6858002"/>
                <a:gd name="connsiteX403" fmla="*/ 4351206 w 4572002"/>
                <a:gd name="connsiteY403" fmla="*/ 2401292 h 6858002"/>
                <a:gd name="connsiteX404" fmla="*/ 4366446 w 4572002"/>
                <a:gd name="connsiteY404" fmla="*/ 2485307 h 6858002"/>
                <a:gd name="connsiteX405" fmla="*/ 4388736 w 4572002"/>
                <a:gd name="connsiteY405" fmla="*/ 2554079 h 6858002"/>
                <a:gd name="connsiteX406" fmla="*/ 4406453 w 4572002"/>
                <a:gd name="connsiteY406" fmla="*/ 2649143 h 6858002"/>
                <a:gd name="connsiteX407" fmla="*/ 4440554 w 4572002"/>
                <a:gd name="connsiteY407" fmla="*/ 2743826 h 6858002"/>
                <a:gd name="connsiteX408" fmla="*/ 4466653 w 4572002"/>
                <a:gd name="connsiteY408" fmla="*/ 2809930 h 6858002"/>
                <a:gd name="connsiteX409" fmla="*/ 4489705 w 4572002"/>
                <a:gd name="connsiteY409" fmla="*/ 2901943 h 6858002"/>
                <a:gd name="connsiteX410" fmla="*/ 4505897 w 4572002"/>
                <a:gd name="connsiteY410" fmla="*/ 3042728 h 6858002"/>
                <a:gd name="connsiteX411" fmla="*/ 4507613 w 4572002"/>
                <a:gd name="connsiteY411" fmla="*/ 3107500 h 6858002"/>
                <a:gd name="connsiteX412" fmla="*/ 4545521 w 4572002"/>
                <a:gd name="connsiteY412" fmla="*/ 3209993 h 6858002"/>
                <a:gd name="connsiteX413" fmla="*/ 4563811 w 4572002"/>
                <a:gd name="connsiteY413" fmla="*/ 3253809 h 6858002"/>
                <a:gd name="connsiteX414" fmla="*/ 4548570 w 4572002"/>
                <a:gd name="connsiteY414" fmla="*/ 3293244 h 6858002"/>
                <a:gd name="connsiteX415" fmla="*/ 4531043 w 4572002"/>
                <a:gd name="connsiteY415" fmla="*/ 3318771 h 6858002"/>
                <a:gd name="connsiteX416" fmla="*/ 4545904 w 4572002"/>
                <a:gd name="connsiteY416" fmla="*/ 3399546 h 6858002"/>
                <a:gd name="connsiteX417" fmla="*/ 4561524 w 4572002"/>
                <a:gd name="connsiteY417" fmla="*/ 3485275 h 6858002"/>
                <a:gd name="connsiteX418" fmla="*/ 4572002 w 4572002"/>
                <a:gd name="connsiteY418" fmla="*/ 3546617 h 6858002"/>
                <a:gd name="connsiteX419" fmla="*/ 4563620 w 4572002"/>
                <a:gd name="connsiteY419" fmla="*/ 3623201 h 6858002"/>
                <a:gd name="connsiteX420" fmla="*/ 4560192 w 4572002"/>
                <a:gd name="connsiteY420" fmla="*/ 3683591 h 6858002"/>
                <a:gd name="connsiteX421" fmla="*/ 4550476 w 4572002"/>
                <a:gd name="connsiteY421" fmla="*/ 3732361 h 6858002"/>
                <a:gd name="connsiteX422" fmla="*/ 4544759 w 4572002"/>
                <a:gd name="connsiteY422" fmla="*/ 3749506 h 6858002"/>
                <a:gd name="connsiteX423" fmla="*/ 4500182 w 4572002"/>
                <a:gd name="connsiteY423" fmla="*/ 3885338 h 6858002"/>
                <a:gd name="connsiteX424" fmla="*/ 4464557 w 4572002"/>
                <a:gd name="connsiteY424" fmla="*/ 4030503 h 6858002"/>
                <a:gd name="connsiteX425" fmla="*/ 4487039 w 4572002"/>
                <a:gd name="connsiteY425" fmla="*/ 4124614 h 6858002"/>
                <a:gd name="connsiteX426" fmla="*/ 4486656 w 4572002"/>
                <a:gd name="connsiteY426" fmla="*/ 4159667 h 6858002"/>
                <a:gd name="connsiteX427" fmla="*/ 4491801 w 4572002"/>
                <a:gd name="connsiteY427" fmla="*/ 4320837 h 6858002"/>
                <a:gd name="connsiteX428" fmla="*/ 4497325 w 4572002"/>
                <a:gd name="connsiteY428" fmla="*/ 4349222 h 6858002"/>
                <a:gd name="connsiteX429" fmla="*/ 4474653 w 4572002"/>
                <a:gd name="connsiteY429" fmla="*/ 4502579 h 6858002"/>
                <a:gd name="connsiteX430" fmla="*/ 4470844 w 4572002"/>
                <a:gd name="connsiteY430" fmla="*/ 4558207 h 6858002"/>
                <a:gd name="connsiteX431" fmla="*/ 4464557 w 4572002"/>
                <a:gd name="connsiteY431" fmla="*/ 4609452 h 6858002"/>
                <a:gd name="connsiteX432" fmla="*/ 4463033 w 4572002"/>
                <a:gd name="connsiteY432" fmla="*/ 4681083 h 6858002"/>
                <a:gd name="connsiteX433" fmla="*/ 4465891 w 4572002"/>
                <a:gd name="connsiteY433" fmla="*/ 4755381 h 6858002"/>
                <a:gd name="connsiteX434" fmla="*/ 4465319 w 4572002"/>
                <a:gd name="connsiteY434" fmla="*/ 4838250 h 6858002"/>
                <a:gd name="connsiteX435" fmla="*/ 4460367 w 4572002"/>
                <a:gd name="connsiteY435" fmla="*/ 4871019 h 6858002"/>
                <a:gd name="connsiteX436" fmla="*/ 4463795 w 4572002"/>
                <a:gd name="connsiteY436" fmla="*/ 4959602 h 6858002"/>
                <a:gd name="connsiteX437" fmla="*/ 4458082 w 4572002"/>
                <a:gd name="connsiteY437" fmla="*/ 5006086 h 6858002"/>
                <a:gd name="connsiteX438" fmla="*/ 4456937 w 4572002"/>
                <a:gd name="connsiteY438" fmla="*/ 5082670 h 6858002"/>
                <a:gd name="connsiteX439" fmla="*/ 4455603 w 4572002"/>
                <a:gd name="connsiteY439" fmla="*/ 5107627 h 6858002"/>
                <a:gd name="connsiteX440" fmla="*/ 4454840 w 4572002"/>
                <a:gd name="connsiteY440" fmla="*/ 5129916 h 6858002"/>
                <a:gd name="connsiteX441" fmla="*/ 4470464 w 4572002"/>
                <a:gd name="connsiteY441" fmla="*/ 5206308 h 6858002"/>
                <a:gd name="connsiteX442" fmla="*/ 4471415 w 4572002"/>
                <a:gd name="connsiteY442" fmla="*/ 5274129 h 6858002"/>
                <a:gd name="connsiteX443" fmla="*/ 4483990 w 4572002"/>
                <a:gd name="connsiteY443" fmla="*/ 5393005 h 6858002"/>
                <a:gd name="connsiteX444" fmla="*/ 4479607 w 4572002"/>
                <a:gd name="connsiteY444" fmla="*/ 5419295 h 6858002"/>
                <a:gd name="connsiteX445" fmla="*/ 4477894 w 4572002"/>
                <a:gd name="connsiteY445" fmla="*/ 5501594 h 6858002"/>
                <a:gd name="connsiteX446" fmla="*/ 4476560 w 4572002"/>
                <a:gd name="connsiteY446" fmla="*/ 5548460 h 6858002"/>
                <a:gd name="connsiteX447" fmla="*/ 4485703 w 4572002"/>
                <a:gd name="connsiteY447" fmla="*/ 5606372 h 6858002"/>
                <a:gd name="connsiteX448" fmla="*/ 4505134 w 4572002"/>
                <a:gd name="connsiteY448" fmla="*/ 5706959 h 6858002"/>
                <a:gd name="connsiteX449" fmla="*/ 4508183 w 4572002"/>
                <a:gd name="connsiteY449" fmla="*/ 5733440 h 6858002"/>
                <a:gd name="connsiteX450" fmla="*/ 4517519 w 4572002"/>
                <a:gd name="connsiteY450" fmla="*/ 5781830 h 6858002"/>
                <a:gd name="connsiteX451" fmla="*/ 4519234 w 4572002"/>
                <a:gd name="connsiteY451" fmla="*/ 5790592 h 6858002"/>
                <a:gd name="connsiteX452" fmla="*/ 4542855 w 4572002"/>
                <a:gd name="connsiteY452" fmla="*/ 5864318 h 6858002"/>
                <a:gd name="connsiteX453" fmla="*/ 4544759 w 4572002"/>
                <a:gd name="connsiteY453" fmla="*/ 5902610 h 6858002"/>
                <a:gd name="connsiteX454" fmla="*/ 4544951 w 4572002"/>
                <a:gd name="connsiteY454" fmla="*/ 6012723 h 6858002"/>
                <a:gd name="connsiteX455" fmla="*/ 4541332 w 4572002"/>
                <a:gd name="connsiteY455" fmla="*/ 6059397 h 6858002"/>
                <a:gd name="connsiteX456" fmla="*/ 4527426 w 4572002"/>
                <a:gd name="connsiteY456" fmla="*/ 6171605 h 6858002"/>
                <a:gd name="connsiteX457" fmla="*/ 4520568 w 4572002"/>
                <a:gd name="connsiteY457" fmla="*/ 6242093 h 6858002"/>
                <a:gd name="connsiteX458" fmla="*/ 4509706 w 4572002"/>
                <a:gd name="connsiteY458" fmla="*/ 6323058 h 6858002"/>
                <a:gd name="connsiteX459" fmla="*/ 4502848 w 4572002"/>
                <a:gd name="connsiteY459" fmla="*/ 6415833 h 6858002"/>
                <a:gd name="connsiteX460" fmla="*/ 4482084 w 4572002"/>
                <a:gd name="connsiteY460" fmla="*/ 6584812 h 6858002"/>
                <a:gd name="connsiteX461" fmla="*/ 4460557 w 4572002"/>
                <a:gd name="connsiteY461" fmla="*/ 6748458 h 6858002"/>
                <a:gd name="connsiteX462" fmla="*/ 4441507 w 4572002"/>
                <a:gd name="connsiteY462" fmla="*/ 6815516 h 6858002"/>
                <a:gd name="connsiteX463" fmla="*/ 4431806 w 4572002"/>
                <a:gd name="connsiteY463" fmla="*/ 6858001 h 6858002"/>
                <a:gd name="connsiteX464" fmla="*/ 4259554 w 4572002"/>
                <a:gd name="connsiteY464" fmla="*/ 6858001 h 6858002"/>
                <a:gd name="connsiteX465" fmla="*/ 4259554 w 4572002"/>
                <a:gd name="connsiteY465" fmla="*/ 6858002 h 6858002"/>
                <a:gd name="connsiteX466" fmla="*/ 0 w 4572002"/>
                <a:gd name="connsiteY466" fmla="*/ 6858002 h 6858002"/>
                <a:gd name="connsiteX467" fmla="*/ 0 w 4572002"/>
                <a:gd name="connsiteY467" fmla="*/ 2 h 6858002"/>
                <a:gd name="connsiteX468" fmla="*/ 3766492 w 4572002"/>
                <a:gd name="connsiteY468" fmla="*/ 1 h 6858002"/>
                <a:gd name="connsiteX469" fmla="*/ 3769210 w 4572002"/>
                <a:gd name="connsiteY469" fmla="*/ 21486 h 6858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</a:cxnLst>
              <a:rect l="l" t="t" r="r" b="b"/>
              <a:pathLst>
                <a:path w="4572002" h="6858002">
                  <a:moveTo>
                    <a:pt x="4214994" y="6564620"/>
                  </a:moveTo>
                  <a:lnTo>
                    <a:pt x="4214994" y="6564621"/>
                  </a:lnTo>
                  <a:cubicBezTo>
                    <a:pt x="4225281" y="6575479"/>
                    <a:pt x="4231378" y="6582147"/>
                    <a:pt x="4237474" y="6588626"/>
                  </a:cubicBezTo>
                  <a:lnTo>
                    <a:pt x="4254096" y="6625225"/>
                  </a:lnTo>
                  <a:lnTo>
                    <a:pt x="4247001" y="6662540"/>
                  </a:lnTo>
                  <a:lnTo>
                    <a:pt x="4247000" y="6662541"/>
                  </a:lnTo>
                  <a:lnTo>
                    <a:pt x="4246999" y="6662544"/>
                  </a:lnTo>
                  <a:lnTo>
                    <a:pt x="4235550" y="6683027"/>
                  </a:lnTo>
                  <a:lnTo>
                    <a:pt x="4232403" y="6702976"/>
                  </a:lnTo>
                  <a:lnTo>
                    <a:pt x="4232403" y="6702977"/>
                  </a:lnTo>
                  <a:cubicBezTo>
                    <a:pt x="4232808" y="6716169"/>
                    <a:pt x="4237951" y="6729219"/>
                    <a:pt x="4246238" y="6742553"/>
                  </a:cubicBezTo>
                  <a:lnTo>
                    <a:pt x="4246239" y="6742555"/>
                  </a:lnTo>
                  <a:lnTo>
                    <a:pt x="4265716" y="6812062"/>
                  </a:lnTo>
                  <a:lnTo>
                    <a:pt x="4265717" y="6812064"/>
                  </a:lnTo>
                  <a:lnTo>
                    <a:pt x="4265717" y="6812063"/>
                  </a:lnTo>
                  <a:lnTo>
                    <a:pt x="4265716" y="6812062"/>
                  </a:lnTo>
                  <a:lnTo>
                    <a:pt x="4260942" y="6776800"/>
                  </a:lnTo>
                  <a:lnTo>
                    <a:pt x="4246239" y="6742555"/>
                  </a:lnTo>
                  <a:lnTo>
                    <a:pt x="4246238" y="6742552"/>
                  </a:lnTo>
                  <a:lnTo>
                    <a:pt x="4232403" y="6702976"/>
                  </a:lnTo>
                  <a:lnTo>
                    <a:pt x="4246999" y="6662544"/>
                  </a:lnTo>
                  <a:lnTo>
                    <a:pt x="4247000" y="6662542"/>
                  </a:lnTo>
                  <a:lnTo>
                    <a:pt x="4247001" y="6662540"/>
                  </a:lnTo>
                  <a:lnTo>
                    <a:pt x="4254084" y="6645552"/>
                  </a:lnTo>
                  <a:lnTo>
                    <a:pt x="4254096" y="6625225"/>
                  </a:lnTo>
                  <a:lnTo>
                    <a:pt x="4254096" y="6625224"/>
                  </a:lnTo>
                  <a:cubicBezTo>
                    <a:pt x="4252000" y="6611341"/>
                    <a:pt x="4245951" y="6597578"/>
                    <a:pt x="4237474" y="6588625"/>
                  </a:cubicBezTo>
                  <a:close/>
                  <a:moveTo>
                    <a:pt x="4295315" y="6438981"/>
                  </a:moveTo>
                  <a:lnTo>
                    <a:pt x="4275385" y="6463840"/>
                  </a:lnTo>
                  <a:lnTo>
                    <a:pt x="4275382" y="6463849"/>
                  </a:lnTo>
                  <a:lnTo>
                    <a:pt x="4261587" y="6513012"/>
                  </a:lnTo>
                  <a:lnTo>
                    <a:pt x="4242781" y="6546194"/>
                  </a:lnTo>
                  <a:lnTo>
                    <a:pt x="4242781" y="6546195"/>
                  </a:lnTo>
                  <a:lnTo>
                    <a:pt x="4259120" y="6521804"/>
                  </a:lnTo>
                  <a:lnTo>
                    <a:pt x="4261587" y="6513012"/>
                  </a:lnTo>
                  <a:lnTo>
                    <a:pt x="4264398" y="6508052"/>
                  </a:lnTo>
                  <a:lnTo>
                    <a:pt x="4275382" y="6463849"/>
                  </a:lnTo>
                  <a:lnTo>
                    <a:pt x="4275385" y="6463841"/>
                  </a:lnTo>
                  <a:cubicBezTo>
                    <a:pt x="4278336" y="6451650"/>
                    <a:pt x="4285813" y="6444077"/>
                    <a:pt x="4295315" y="6438981"/>
                  </a:cubicBezTo>
                  <a:close/>
                  <a:moveTo>
                    <a:pt x="4381289" y="6365204"/>
                  </a:moveTo>
                  <a:lnTo>
                    <a:pt x="4380008" y="6387910"/>
                  </a:lnTo>
                  <a:lnTo>
                    <a:pt x="4378243" y="6391549"/>
                  </a:lnTo>
                  <a:lnTo>
                    <a:pt x="4370589" y="6407332"/>
                  </a:lnTo>
                  <a:lnTo>
                    <a:pt x="4370589" y="6407333"/>
                  </a:lnTo>
                  <a:lnTo>
                    <a:pt x="4378243" y="6391549"/>
                  </a:lnTo>
                  <a:lnTo>
                    <a:pt x="4380008" y="6387910"/>
                  </a:lnTo>
                  <a:close/>
                  <a:moveTo>
                    <a:pt x="4142220" y="4221391"/>
                  </a:moveTo>
                  <a:lnTo>
                    <a:pt x="4142220" y="4221392"/>
                  </a:lnTo>
                  <a:cubicBezTo>
                    <a:pt x="4142982" y="4232061"/>
                    <a:pt x="4143172" y="4243873"/>
                    <a:pt x="4147936" y="4253015"/>
                  </a:cubicBezTo>
                  <a:cubicBezTo>
                    <a:pt x="4160129" y="4277402"/>
                    <a:pt x="4175749" y="4300071"/>
                    <a:pt x="4187752" y="4324646"/>
                  </a:cubicBezTo>
                  <a:lnTo>
                    <a:pt x="4196706" y="4363891"/>
                  </a:lnTo>
                  <a:lnTo>
                    <a:pt x="4195944" y="4482004"/>
                  </a:lnTo>
                  <a:cubicBezTo>
                    <a:pt x="4193276" y="4546776"/>
                    <a:pt x="4192704" y="4612500"/>
                    <a:pt x="4135934" y="4659174"/>
                  </a:cubicBezTo>
                  <a:cubicBezTo>
                    <a:pt x="4131362" y="4662986"/>
                    <a:pt x="4128694" y="4671176"/>
                    <a:pt x="4127932" y="4677655"/>
                  </a:cubicBezTo>
                  <a:cubicBezTo>
                    <a:pt x="4124313" y="4707564"/>
                    <a:pt x="4123931" y="4738235"/>
                    <a:pt x="4118025" y="4767764"/>
                  </a:cubicBezTo>
                  <a:cubicBezTo>
                    <a:pt x="4115644" y="4779575"/>
                    <a:pt x="4114835" y="4790387"/>
                    <a:pt x="4116716" y="4800483"/>
                  </a:cubicBezTo>
                  <a:lnTo>
                    <a:pt x="4116716" y="4800484"/>
                  </a:lnTo>
                  <a:cubicBezTo>
                    <a:pt x="4118597" y="4810581"/>
                    <a:pt x="4123170" y="4819964"/>
                    <a:pt x="4131552" y="4828917"/>
                  </a:cubicBezTo>
                  <a:lnTo>
                    <a:pt x="4153733" y="4863343"/>
                  </a:lnTo>
                  <a:lnTo>
                    <a:pt x="4161262" y="4889275"/>
                  </a:lnTo>
                  <a:lnTo>
                    <a:pt x="4159557" y="4912168"/>
                  </a:lnTo>
                  <a:cubicBezTo>
                    <a:pt x="4157842" y="4919978"/>
                    <a:pt x="4157485" y="4927122"/>
                    <a:pt x="4158155" y="4933804"/>
                  </a:cubicBezTo>
                  <a:lnTo>
                    <a:pt x="4158155" y="4933805"/>
                  </a:lnTo>
                  <a:lnTo>
                    <a:pt x="4162914" y="4952673"/>
                  </a:lnTo>
                  <a:lnTo>
                    <a:pt x="4165707" y="4957454"/>
                  </a:lnTo>
                  <a:lnTo>
                    <a:pt x="4166985" y="4961456"/>
                  </a:lnTo>
                  <a:cubicBezTo>
                    <a:pt x="4171496" y="4970097"/>
                    <a:pt x="4177202" y="4978394"/>
                    <a:pt x="4182989" y="4987038"/>
                  </a:cubicBezTo>
                  <a:cubicBezTo>
                    <a:pt x="4194228" y="5003802"/>
                    <a:pt x="4208326" y="5022853"/>
                    <a:pt x="4209468" y="5041522"/>
                  </a:cubicBezTo>
                  <a:cubicBezTo>
                    <a:pt x="4210087" y="5052096"/>
                    <a:pt x="4213005" y="5062300"/>
                    <a:pt x="4216684" y="5072376"/>
                  </a:cubicBezTo>
                  <a:lnTo>
                    <a:pt x="4222587" y="5087441"/>
                  </a:lnTo>
                  <a:lnTo>
                    <a:pt x="4235615" y="5133220"/>
                  </a:lnTo>
                  <a:lnTo>
                    <a:pt x="4235616" y="5133225"/>
                  </a:lnTo>
                  <a:lnTo>
                    <a:pt x="4228901" y="5166113"/>
                  </a:lnTo>
                  <a:lnTo>
                    <a:pt x="4228901" y="5166114"/>
                  </a:lnTo>
                  <a:cubicBezTo>
                    <a:pt x="4228139" y="5167638"/>
                    <a:pt x="4228712" y="5169781"/>
                    <a:pt x="4229593" y="5172091"/>
                  </a:cubicBezTo>
                  <a:lnTo>
                    <a:pt x="4232139" y="5179068"/>
                  </a:lnTo>
                  <a:cubicBezTo>
                    <a:pt x="4235759" y="5196595"/>
                    <a:pt x="4235807" y="5213598"/>
                    <a:pt x="4231973" y="5229434"/>
                  </a:cubicBezTo>
                  <a:lnTo>
                    <a:pt x="4225669" y="5241089"/>
                  </a:lnTo>
                  <a:lnTo>
                    <a:pt x="4208517" y="5272796"/>
                  </a:lnTo>
                  <a:cubicBezTo>
                    <a:pt x="4196871" y="5285441"/>
                    <a:pt x="4189165" y="5298595"/>
                    <a:pt x="4184613" y="5312288"/>
                  </a:cubicBezTo>
                  <a:lnTo>
                    <a:pt x="4183557" y="5321350"/>
                  </a:lnTo>
                  <a:lnTo>
                    <a:pt x="4181083" y="5326163"/>
                  </a:lnTo>
                  <a:lnTo>
                    <a:pt x="4179637" y="5355014"/>
                  </a:lnTo>
                  <a:lnTo>
                    <a:pt x="4179637" y="5355015"/>
                  </a:lnTo>
                  <a:cubicBezTo>
                    <a:pt x="4180286" y="5364883"/>
                    <a:pt x="4181989" y="5375003"/>
                    <a:pt x="4184513" y="5385385"/>
                  </a:cubicBezTo>
                  <a:cubicBezTo>
                    <a:pt x="4187752" y="5398722"/>
                    <a:pt x="4190038" y="5412058"/>
                    <a:pt x="4192704" y="5425583"/>
                  </a:cubicBezTo>
                  <a:cubicBezTo>
                    <a:pt x="4196514" y="5443871"/>
                    <a:pt x="4200516" y="5462352"/>
                    <a:pt x="4204327" y="5480638"/>
                  </a:cubicBezTo>
                  <a:lnTo>
                    <a:pt x="4208850" y="5507668"/>
                  </a:lnTo>
                  <a:lnTo>
                    <a:pt x="4198232" y="5531692"/>
                  </a:lnTo>
                  <a:lnTo>
                    <a:pt x="4198231" y="5531693"/>
                  </a:lnTo>
                  <a:cubicBezTo>
                    <a:pt x="4191181" y="5537600"/>
                    <a:pt x="4187989" y="5542649"/>
                    <a:pt x="4188085" y="5547578"/>
                  </a:cubicBezTo>
                  <a:lnTo>
                    <a:pt x="4188085" y="5547579"/>
                  </a:lnTo>
                  <a:cubicBezTo>
                    <a:pt x="4188180" y="5552508"/>
                    <a:pt x="4191562" y="5557318"/>
                    <a:pt x="4197659" y="5562747"/>
                  </a:cubicBezTo>
                  <a:cubicBezTo>
                    <a:pt x="4240332" y="5600468"/>
                    <a:pt x="4267003" y="5646190"/>
                    <a:pt x="4268907" y="5704484"/>
                  </a:cubicBezTo>
                  <a:cubicBezTo>
                    <a:pt x="4269289" y="5716486"/>
                    <a:pt x="4271954" y="5728679"/>
                    <a:pt x="4274812" y="5740489"/>
                  </a:cubicBezTo>
                  <a:cubicBezTo>
                    <a:pt x="4276527" y="5747729"/>
                    <a:pt x="4278433" y="5756494"/>
                    <a:pt x="4283578" y="5760874"/>
                  </a:cubicBezTo>
                  <a:cubicBezTo>
                    <a:pt x="4322821" y="5794975"/>
                    <a:pt x="4350063" y="5837458"/>
                    <a:pt x="4371973" y="5883752"/>
                  </a:cubicBezTo>
                  <a:lnTo>
                    <a:pt x="4371974" y="5883757"/>
                  </a:lnTo>
                  <a:lnTo>
                    <a:pt x="4389877" y="5935946"/>
                  </a:lnTo>
                  <a:lnTo>
                    <a:pt x="4389878" y="5935950"/>
                  </a:lnTo>
                  <a:lnTo>
                    <a:pt x="4386259" y="5993290"/>
                  </a:lnTo>
                  <a:lnTo>
                    <a:pt x="4386259" y="5993291"/>
                  </a:lnTo>
                  <a:cubicBezTo>
                    <a:pt x="4385116" y="6004531"/>
                    <a:pt x="4385306" y="6017485"/>
                    <a:pt x="4379782" y="6026440"/>
                  </a:cubicBezTo>
                  <a:cubicBezTo>
                    <a:pt x="4362445" y="6054825"/>
                    <a:pt x="4343778" y="6082258"/>
                    <a:pt x="4323583" y="6108738"/>
                  </a:cubicBezTo>
                  <a:cubicBezTo>
                    <a:pt x="4314914" y="6120074"/>
                    <a:pt x="4309961" y="6126884"/>
                    <a:pt x="4309890" y="6133314"/>
                  </a:cubicBezTo>
                  <a:lnTo>
                    <a:pt x="4309890" y="6133315"/>
                  </a:lnTo>
                  <a:lnTo>
                    <a:pt x="4313591" y="6143190"/>
                  </a:lnTo>
                  <a:lnTo>
                    <a:pt x="4325486" y="6155600"/>
                  </a:lnTo>
                  <a:lnTo>
                    <a:pt x="4325488" y="6155603"/>
                  </a:lnTo>
                  <a:cubicBezTo>
                    <a:pt x="4347778" y="6175798"/>
                    <a:pt x="4359398" y="6200945"/>
                    <a:pt x="4364160" y="6228757"/>
                  </a:cubicBezTo>
                  <a:lnTo>
                    <a:pt x="4381497" y="6361540"/>
                  </a:lnTo>
                  <a:lnTo>
                    <a:pt x="4381497" y="6361539"/>
                  </a:lnTo>
                  <a:cubicBezTo>
                    <a:pt x="4377877" y="6317151"/>
                    <a:pt x="4371590" y="6272764"/>
                    <a:pt x="4364160" y="6228756"/>
                  </a:cubicBezTo>
                  <a:cubicBezTo>
                    <a:pt x="4359398" y="6200944"/>
                    <a:pt x="4347778" y="6175797"/>
                    <a:pt x="4325488" y="6155602"/>
                  </a:cubicBezTo>
                  <a:lnTo>
                    <a:pt x="4325486" y="6155600"/>
                  </a:lnTo>
                  <a:lnTo>
                    <a:pt x="4309890" y="6133315"/>
                  </a:lnTo>
                  <a:lnTo>
                    <a:pt x="4323583" y="6108739"/>
                  </a:lnTo>
                  <a:cubicBezTo>
                    <a:pt x="4343778" y="6082259"/>
                    <a:pt x="4362445" y="6054826"/>
                    <a:pt x="4379782" y="6026441"/>
                  </a:cubicBezTo>
                  <a:cubicBezTo>
                    <a:pt x="4385306" y="6017486"/>
                    <a:pt x="4385116" y="6004532"/>
                    <a:pt x="4386259" y="5993292"/>
                  </a:cubicBezTo>
                  <a:lnTo>
                    <a:pt x="4386259" y="5993290"/>
                  </a:lnTo>
                  <a:lnTo>
                    <a:pt x="4389712" y="5964477"/>
                  </a:lnTo>
                  <a:lnTo>
                    <a:pt x="4389878" y="5935950"/>
                  </a:lnTo>
                  <a:lnTo>
                    <a:pt x="4389878" y="5935949"/>
                  </a:lnTo>
                  <a:lnTo>
                    <a:pt x="4389877" y="5935946"/>
                  </a:lnTo>
                  <a:lnTo>
                    <a:pt x="4382997" y="5909351"/>
                  </a:lnTo>
                  <a:lnTo>
                    <a:pt x="4371974" y="5883757"/>
                  </a:lnTo>
                  <a:lnTo>
                    <a:pt x="4371973" y="5883751"/>
                  </a:lnTo>
                  <a:cubicBezTo>
                    <a:pt x="4350063" y="5837457"/>
                    <a:pt x="4322821" y="5794974"/>
                    <a:pt x="4283578" y="5760873"/>
                  </a:cubicBezTo>
                  <a:cubicBezTo>
                    <a:pt x="4278433" y="5756493"/>
                    <a:pt x="4276527" y="5747728"/>
                    <a:pt x="4274812" y="5740488"/>
                  </a:cubicBezTo>
                  <a:cubicBezTo>
                    <a:pt x="4271954" y="5728678"/>
                    <a:pt x="4269289" y="5716485"/>
                    <a:pt x="4268907" y="5704483"/>
                  </a:cubicBezTo>
                  <a:cubicBezTo>
                    <a:pt x="4267003" y="5646189"/>
                    <a:pt x="4240332" y="5600467"/>
                    <a:pt x="4197659" y="5562746"/>
                  </a:cubicBezTo>
                  <a:lnTo>
                    <a:pt x="4188085" y="5547578"/>
                  </a:lnTo>
                  <a:lnTo>
                    <a:pt x="4198231" y="5531694"/>
                  </a:lnTo>
                  <a:lnTo>
                    <a:pt x="4198232" y="5531692"/>
                  </a:lnTo>
                  <a:lnTo>
                    <a:pt x="4206630" y="5520422"/>
                  </a:lnTo>
                  <a:lnTo>
                    <a:pt x="4208850" y="5507668"/>
                  </a:lnTo>
                  <a:lnTo>
                    <a:pt x="4208850" y="5507667"/>
                  </a:lnTo>
                  <a:cubicBezTo>
                    <a:pt x="4208803" y="5498832"/>
                    <a:pt x="4206231" y="5489497"/>
                    <a:pt x="4204327" y="5480637"/>
                  </a:cubicBezTo>
                  <a:cubicBezTo>
                    <a:pt x="4200516" y="5462351"/>
                    <a:pt x="4196514" y="5443870"/>
                    <a:pt x="4192704" y="5425582"/>
                  </a:cubicBezTo>
                  <a:cubicBezTo>
                    <a:pt x="4190038" y="5412057"/>
                    <a:pt x="4187752" y="5398721"/>
                    <a:pt x="4184513" y="5385384"/>
                  </a:cubicBezTo>
                  <a:lnTo>
                    <a:pt x="4179637" y="5355014"/>
                  </a:lnTo>
                  <a:lnTo>
                    <a:pt x="4183557" y="5321350"/>
                  </a:lnTo>
                  <a:lnTo>
                    <a:pt x="4208517" y="5272797"/>
                  </a:lnTo>
                  <a:lnTo>
                    <a:pt x="4225669" y="5241089"/>
                  </a:lnTo>
                  <a:lnTo>
                    <a:pt x="4231973" y="5229433"/>
                  </a:lnTo>
                  <a:lnTo>
                    <a:pt x="4232139" y="5179068"/>
                  </a:lnTo>
                  <a:lnTo>
                    <a:pt x="4232139" y="5179067"/>
                  </a:lnTo>
                  <a:cubicBezTo>
                    <a:pt x="4231663" y="5176876"/>
                    <a:pt x="4230473" y="5174400"/>
                    <a:pt x="4229593" y="5172090"/>
                  </a:cubicBezTo>
                  <a:lnTo>
                    <a:pt x="4228901" y="5166114"/>
                  </a:lnTo>
                  <a:lnTo>
                    <a:pt x="4235616" y="5133225"/>
                  </a:lnTo>
                  <a:lnTo>
                    <a:pt x="4235616" y="5133224"/>
                  </a:lnTo>
                  <a:lnTo>
                    <a:pt x="4235615" y="5133220"/>
                  </a:lnTo>
                  <a:lnTo>
                    <a:pt x="4228473" y="5102461"/>
                  </a:lnTo>
                  <a:lnTo>
                    <a:pt x="4222587" y="5087441"/>
                  </a:lnTo>
                  <a:lnTo>
                    <a:pt x="4222582" y="5087423"/>
                  </a:lnTo>
                  <a:cubicBezTo>
                    <a:pt x="4216496" y="5072411"/>
                    <a:pt x="4210397" y="5057381"/>
                    <a:pt x="4209468" y="5041521"/>
                  </a:cubicBezTo>
                  <a:cubicBezTo>
                    <a:pt x="4208326" y="5022852"/>
                    <a:pt x="4194228" y="5003801"/>
                    <a:pt x="4182989" y="4987037"/>
                  </a:cubicBezTo>
                  <a:lnTo>
                    <a:pt x="4165707" y="4957454"/>
                  </a:lnTo>
                  <a:lnTo>
                    <a:pt x="4158155" y="4933805"/>
                  </a:lnTo>
                  <a:lnTo>
                    <a:pt x="4159557" y="4912169"/>
                  </a:lnTo>
                  <a:cubicBezTo>
                    <a:pt x="4161319" y="4904358"/>
                    <a:pt x="4161831" y="4896714"/>
                    <a:pt x="4161262" y="4889276"/>
                  </a:cubicBezTo>
                  <a:lnTo>
                    <a:pt x="4161262" y="4889275"/>
                  </a:lnTo>
                  <a:lnTo>
                    <a:pt x="4156484" y="4867614"/>
                  </a:lnTo>
                  <a:lnTo>
                    <a:pt x="4153733" y="4863343"/>
                  </a:lnTo>
                  <a:lnTo>
                    <a:pt x="4151983" y="4857317"/>
                  </a:lnTo>
                  <a:cubicBezTo>
                    <a:pt x="4146840" y="4847214"/>
                    <a:pt x="4139839" y="4837703"/>
                    <a:pt x="4131552" y="4828916"/>
                  </a:cubicBezTo>
                  <a:lnTo>
                    <a:pt x="4116716" y="4800483"/>
                  </a:lnTo>
                  <a:lnTo>
                    <a:pt x="4118025" y="4767765"/>
                  </a:lnTo>
                  <a:cubicBezTo>
                    <a:pt x="4123931" y="4738236"/>
                    <a:pt x="4124313" y="4707565"/>
                    <a:pt x="4127932" y="4677656"/>
                  </a:cubicBezTo>
                  <a:cubicBezTo>
                    <a:pt x="4128694" y="4671177"/>
                    <a:pt x="4131362" y="4662987"/>
                    <a:pt x="4135934" y="4659175"/>
                  </a:cubicBezTo>
                  <a:cubicBezTo>
                    <a:pt x="4192704" y="4612501"/>
                    <a:pt x="4193276" y="4546777"/>
                    <a:pt x="4195944" y="4482005"/>
                  </a:cubicBezTo>
                  <a:cubicBezTo>
                    <a:pt x="4197659" y="4442762"/>
                    <a:pt x="4197659" y="4403326"/>
                    <a:pt x="4196706" y="4363891"/>
                  </a:cubicBezTo>
                  <a:lnTo>
                    <a:pt x="4196706" y="4363890"/>
                  </a:lnTo>
                  <a:cubicBezTo>
                    <a:pt x="4196514" y="4350554"/>
                    <a:pt x="4193466" y="4336457"/>
                    <a:pt x="4187752" y="4324645"/>
                  </a:cubicBezTo>
                  <a:cubicBezTo>
                    <a:pt x="4175749" y="4300070"/>
                    <a:pt x="4160129" y="4277401"/>
                    <a:pt x="4147936" y="4253014"/>
                  </a:cubicBezTo>
                  <a:close/>
                  <a:moveTo>
                    <a:pt x="4211111" y="2836172"/>
                  </a:moveTo>
                  <a:lnTo>
                    <a:pt x="4202421" y="2848793"/>
                  </a:lnTo>
                  <a:cubicBezTo>
                    <a:pt x="4197421" y="2865010"/>
                    <a:pt x="4191562" y="2881307"/>
                    <a:pt x="4186816" y="2897785"/>
                  </a:cubicBezTo>
                  <a:lnTo>
                    <a:pt x="4185787" y="2903551"/>
                  </a:lnTo>
                  <a:lnTo>
                    <a:pt x="4182513" y="2914328"/>
                  </a:lnTo>
                  <a:lnTo>
                    <a:pt x="4177882" y="2947858"/>
                  </a:lnTo>
                  <a:lnTo>
                    <a:pt x="4177881" y="2947862"/>
                  </a:lnTo>
                  <a:lnTo>
                    <a:pt x="4177881" y="2947863"/>
                  </a:lnTo>
                  <a:cubicBezTo>
                    <a:pt x="4177512" y="2959157"/>
                    <a:pt x="4178512" y="2970576"/>
                    <a:pt x="4181465" y="2982149"/>
                  </a:cubicBezTo>
                  <a:lnTo>
                    <a:pt x="4193158" y="3077402"/>
                  </a:lnTo>
                  <a:lnTo>
                    <a:pt x="4180703" y="3172654"/>
                  </a:lnTo>
                  <a:cubicBezTo>
                    <a:pt x="4154794" y="3276480"/>
                    <a:pt x="4127362" y="3380305"/>
                    <a:pt x="4133076" y="3489467"/>
                  </a:cubicBezTo>
                  <a:cubicBezTo>
                    <a:pt x="4134028" y="3507563"/>
                    <a:pt x="4122407" y="3529090"/>
                    <a:pt x="4110977" y="3544713"/>
                  </a:cubicBezTo>
                  <a:cubicBezTo>
                    <a:pt x="4100119" y="3559668"/>
                    <a:pt x="4094260" y="3566812"/>
                    <a:pt x="4093355" y="3574408"/>
                  </a:cubicBezTo>
                  <a:lnTo>
                    <a:pt x="4093355" y="3574409"/>
                  </a:lnTo>
                  <a:cubicBezTo>
                    <a:pt x="4092450" y="3582005"/>
                    <a:pt x="4096499" y="3590054"/>
                    <a:pt x="4105453" y="3606818"/>
                  </a:cubicBezTo>
                  <a:cubicBezTo>
                    <a:pt x="4109835" y="3614820"/>
                    <a:pt x="4112501" y="3624726"/>
                    <a:pt x="4118979" y="3630633"/>
                  </a:cubicBezTo>
                  <a:lnTo>
                    <a:pt x="4136708" y="3654416"/>
                  </a:lnTo>
                  <a:lnTo>
                    <a:pt x="4140382" y="3668940"/>
                  </a:lnTo>
                  <a:lnTo>
                    <a:pt x="4143220" y="3680164"/>
                  </a:lnTo>
                  <a:lnTo>
                    <a:pt x="4139172" y="3734837"/>
                  </a:lnTo>
                  <a:lnTo>
                    <a:pt x="4139172" y="3734838"/>
                  </a:lnTo>
                  <a:cubicBezTo>
                    <a:pt x="4138220" y="3741316"/>
                    <a:pt x="4136886" y="3749126"/>
                    <a:pt x="4139554" y="3754653"/>
                  </a:cubicBezTo>
                  <a:lnTo>
                    <a:pt x="4145911" y="3789776"/>
                  </a:lnTo>
                  <a:lnTo>
                    <a:pt x="4130980" y="3822472"/>
                  </a:lnTo>
                  <a:cubicBezTo>
                    <a:pt x="4123932" y="3831902"/>
                    <a:pt x="4118312" y="3842046"/>
                    <a:pt x="4116645" y="3852619"/>
                  </a:cubicBezTo>
                  <a:lnTo>
                    <a:pt x="4116645" y="3852620"/>
                  </a:lnTo>
                  <a:lnTo>
                    <a:pt x="4117425" y="3868764"/>
                  </a:lnTo>
                  <a:lnTo>
                    <a:pt x="4126028" y="3885337"/>
                  </a:lnTo>
                  <a:lnTo>
                    <a:pt x="4126028" y="3885339"/>
                  </a:lnTo>
                  <a:cubicBezTo>
                    <a:pt x="4135744" y="3897722"/>
                    <a:pt x="4143150" y="3910319"/>
                    <a:pt x="4148409" y="3923125"/>
                  </a:cubicBezTo>
                  <a:lnTo>
                    <a:pt x="4157913" y="3962160"/>
                  </a:lnTo>
                  <a:lnTo>
                    <a:pt x="4142221" y="4043838"/>
                  </a:lnTo>
                  <a:lnTo>
                    <a:pt x="4142220" y="4043839"/>
                  </a:lnTo>
                  <a:cubicBezTo>
                    <a:pt x="4133457" y="4063842"/>
                    <a:pt x="4128075" y="4083702"/>
                    <a:pt x="4127099" y="4103825"/>
                  </a:cubicBezTo>
                  <a:lnTo>
                    <a:pt x="4127099" y="4103826"/>
                  </a:lnTo>
                  <a:lnTo>
                    <a:pt x="4129066" y="4134256"/>
                  </a:lnTo>
                  <a:lnTo>
                    <a:pt x="4138410" y="4165382"/>
                  </a:lnTo>
                  <a:lnTo>
                    <a:pt x="4138410" y="4165384"/>
                  </a:lnTo>
                  <a:lnTo>
                    <a:pt x="4142315" y="4192388"/>
                  </a:lnTo>
                  <a:lnTo>
                    <a:pt x="4142315" y="4192387"/>
                  </a:lnTo>
                  <a:cubicBezTo>
                    <a:pt x="4142411" y="4182767"/>
                    <a:pt x="4141839" y="4173480"/>
                    <a:pt x="4138410" y="4165383"/>
                  </a:cubicBezTo>
                  <a:lnTo>
                    <a:pt x="4138410" y="4165382"/>
                  </a:lnTo>
                  <a:lnTo>
                    <a:pt x="4127099" y="4103826"/>
                  </a:lnTo>
                  <a:lnTo>
                    <a:pt x="4142220" y="4043840"/>
                  </a:lnTo>
                  <a:lnTo>
                    <a:pt x="4142221" y="4043838"/>
                  </a:lnTo>
                  <a:lnTo>
                    <a:pt x="4155523" y="4002410"/>
                  </a:lnTo>
                  <a:lnTo>
                    <a:pt x="4157913" y="3962160"/>
                  </a:lnTo>
                  <a:lnTo>
                    <a:pt x="4157913" y="3962159"/>
                  </a:lnTo>
                  <a:cubicBezTo>
                    <a:pt x="4155651" y="3935727"/>
                    <a:pt x="4145460" y="3910104"/>
                    <a:pt x="4126028" y="3885338"/>
                  </a:cubicBezTo>
                  <a:lnTo>
                    <a:pt x="4126028" y="3885337"/>
                  </a:lnTo>
                  <a:lnTo>
                    <a:pt x="4116645" y="3852620"/>
                  </a:lnTo>
                  <a:lnTo>
                    <a:pt x="4130980" y="3822473"/>
                  </a:lnTo>
                  <a:cubicBezTo>
                    <a:pt x="4139172" y="3811614"/>
                    <a:pt x="4144316" y="3800897"/>
                    <a:pt x="4145911" y="3789777"/>
                  </a:cubicBezTo>
                  <a:lnTo>
                    <a:pt x="4145911" y="3789776"/>
                  </a:lnTo>
                  <a:cubicBezTo>
                    <a:pt x="4147507" y="3778655"/>
                    <a:pt x="4145554" y="3767130"/>
                    <a:pt x="4139554" y="3754652"/>
                  </a:cubicBezTo>
                  <a:lnTo>
                    <a:pt x="4139172" y="3734838"/>
                  </a:lnTo>
                  <a:lnTo>
                    <a:pt x="4143220" y="3680164"/>
                  </a:lnTo>
                  <a:lnTo>
                    <a:pt x="4143220" y="3680163"/>
                  </a:lnTo>
                  <a:lnTo>
                    <a:pt x="4140382" y="3668940"/>
                  </a:lnTo>
                  <a:lnTo>
                    <a:pt x="4136708" y="3654416"/>
                  </a:lnTo>
                  <a:lnTo>
                    <a:pt x="4136708" y="3654416"/>
                  </a:lnTo>
                  <a:lnTo>
                    <a:pt x="4136708" y="3654415"/>
                  </a:lnTo>
                  <a:cubicBezTo>
                    <a:pt x="4132898" y="3646123"/>
                    <a:pt x="4127219" y="3638157"/>
                    <a:pt x="4118979" y="3630632"/>
                  </a:cubicBezTo>
                  <a:cubicBezTo>
                    <a:pt x="4112501" y="3624725"/>
                    <a:pt x="4109835" y="3614819"/>
                    <a:pt x="4105453" y="3606817"/>
                  </a:cubicBezTo>
                  <a:cubicBezTo>
                    <a:pt x="4100976" y="3598435"/>
                    <a:pt x="4097725" y="3592232"/>
                    <a:pt x="4095707" y="3587174"/>
                  </a:cubicBezTo>
                  <a:lnTo>
                    <a:pt x="4093355" y="3574408"/>
                  </a:lnTo>
                  <a:lnTo>
                    <a:pt x="4098434" y="3562321"/>
                  </a:lnTo>
                  <a:cubicBezTo>
                    <a:pt x="4101369" y="3557716"/>
                    <a:pt x="4105548" y="3552191"/>
                    <a:pt x="4110977" y="3544714"/>
                  </a:cubicBezTo>
                  <a:cubicBezTo>
                    <a:pt x="4122407" y="3529091"/>
                    <a:pt x="4134028" y="3507564"/>
                    <a:pt x="4133076" y="3489468"/>
                  </a:cubicBezTo>
                  <a:cubicBezTo>
                    <a:pt x="4127362" y="3380306"/>
                    <a:pt x="4154794" y="3276481"/>
                    <a:pt x="4180703" y="3172655"/>
                  </a:cubicBezTo>
                  <a:cubicBezTo>
                    <a:pt x="4188705" y="3140650"/>
                    <a:pt x="4192943" y="3109026"/>
                    <a:pt x="4193158" y="3077402"/>
                  </a:cubicBezTo>
                  <a:lnTo>
                    <a:pt x="4193158" y="3077401"/>
                  </a:lnTo>
                  <a:cubicBezTo>
                    <a:pt x="4193372" y="3045777"/>
                    <a:pt x="4189562" y="3014153"/>
                    <a:pt x="4181465" y="2982148"/>
                  </a:cubicBezTo>
                  <a:lnTo>
                    <a:pt x="4177881" y="2947863"/>
                  </a:lnTo>
                  <a:lnTo>
                    <a:pt x="4177882" y="2947858"/>
                  </a:lnTo>
                  <a:lnTo>
                    <a:pt x="4185787" y="2903551"/>
                  </a:lnTo>
                  <a:lnTo>
                    <a:pt x="4202421" y="2848794"/>
                  </a:lnTo>
                  <a:cubicBezTo>
                    <a:pt x="4203754" y="2844317"/>
                    <a:pt x="4207040" y="2839983"/>
                    <a:pt x="4211111" y="2836173"/>
                  </a:cubicBezTo>
                  <a:close/>
                  <a:moveTo>
                    <a:pt x="3726625" y="1508458"/>
                  </a:moveTo>
                  <a:lnTo>
                    <a:pt x="3698531" y="1596214"/>
                  </a:lnTo>
                  <a:cubicBezTo>
                    <a:pt x="3696054" y="1604979"/>
                    <a:pt x="3697579" y="1615837"/>
                    <a:pt x="3700436" y="1624981"/>
                  </a:cubicBezTo>
                  <a:cubicBezTo>
                    <a:pt x="3710152" y="1656224"/>
                    <a:pt x="3734537" y="1676037"/>
                    <a:pt x="3757017" y="1697754"/>
                  </a:cubicBezTo>
                  <a:cubicBezTo>
                    <a:pt x="3766924" y="1707280"/>
                    <a:pt x="3773972" y="1720424"/>
                    <a:pt x="3779686" y="1733189"/>
                  </a:cubicBezTo>
                  <a:cubicBezTo>
                    <a:pt x="3794357" y="1766336"/>
                    <a:pt x="3807501" y="1800247"/>
                    <a:pt x="3821407" y="1833776"/>
                  </a:cubicBezTo>
                  <a:cubicBezTo>
                    <a:pt x="3822741" y="1837014"/>
                    <a:pt x="3826170" y="1839680"/>
                    <a:pt x="3829028" y="1842159"/>
                  </a:cubicBezTo>
                  <a:cubicBezTo>
                    <a:pt x="3859129" y="1866923"/>
                    <a:pt x="3889418" y="1891498"/>
                    <a:pt x="3919519" y="1916455"/>
                  </a:cubicBezTo>
                  <a:cubicBezTo>
                    <a:pt x="3925233" y="1921217"/>
                    <a:pt x="3929425" y="1928077"/>
                    <a:pt x="3934949" y="1933220"/>
                  </a:cubicBezTo>
                  <a:cubicBezTo>
                    <a:pt x="3942569" y="1940460"/>
                    <a:pt x="3949810" y="1949604"/>
                    <a:pt x="3958954" y="1953414"/>
                  </a:cubicBezTo>
                  <a:cubicBezTo>
                    <a:pt x="3987719" y="1965225"/>
                    <a:pt x="4000103" y="1987895"/>
                    <a:pt x="4005437" y="2016470"/>
                  </a:cubicBezTo>
                  <a:cubicBezTo>
                    <a:pt x="4010390" y="2042571"/>
                    <a:pt x="4014582" y="2068670"/>
                    <a:pt x="4020296" y="2094579"/>
                  </a:cubicBezTo>
                  <a:cubicBezTo>
                    <a:pt x="4027154" y="2126202"/>
                    <a:pt x="4034584" y="2157637"/>
                    <a:pt x="4042967" y="2188880"/>
                  </a:cubicBezTo>
                  <a:cubicBezTo>
                    <a:pt x="4046587" y="2202405"/>
                    <a:pt x="4050777" y="2216693"/>
                    <a:pt x="4058207" y="2228315"/>
                  </a:cubicBezTo>
                  <a:cubicBezTo>
                    <a:pt x="4078782" y="2260891"/>
                    <a:pt x="4092688" y="2295754"/>
                    <a:pt x="4087164" y="2334045"/>
                  </a:cubicBezTo>
                  <a:cubicBezTo>
                    <a:pt x="4082782" y="2364716"/>
                    <a:pt x="4094022" y="2390435"/>
                    <a:pt x="4111549" y="2409486"/>
                  </a:cubicBezTo>
                  <a:cubicBezTo>
                    <a:pt x="4119503" y="2418155"/>
                    <a:pt x="4125016" y="2426977"/>
                    <a:pt x="4128650" y="2435913"/>
                  </a:cubicBezTo>
                  <a:lnTo>
                    <a:pt x="4134481" y="2463018"/>
                  </a:lnTo>
                  <a:lnTo>
                    <a:pt x="4125839" y="2518262"/>
                  </a:lnTo>
                  <a:lnTo>
                    <a:pt x="4125838" y="2518264"/>
                  </a:lnTo>
                  <a:cubicBezTo>
                    <a:pt x="4123171" y="2527790"/>
                    <a:pt x="4122027" y="2536457"/>
                    <a:pt x="4122194" y="2545006"/>
                  </a:cubicBezTo>
                  <a:lnTo>
                    <a:pt x="4122194" y="2545007"/>
                  </a:lnTo>
                  <a:cubicBezTo>
                    <a:pt x="4122360" y="2553556"/>
                    <a:pt x="4123837" y="2561986"/>
                    <a:pt x="4126408" y="2571035"/>
                  </a:cubicBezTo>
                  <a:cubicBezTo>
                    <a:pt x="4138410" y="2612946"/>
                    <a:pt x="4170987" y="2640951"/>
                    <a:pt x="4199563" y="2668002"/>
                  </a:cubicBezTo>
                  <a:cubicBezTo>
                    <a:pt x="4223947" y="2691055"/>
                    <a:pt x="4237663" y="2716964"/>
                    <a:pt x="4247953" y="2745349"/>
                  </a:cubicBezTo>
                  <a:lnTo>
                    <a:pt x="4247954" y="2745352"/>
                  </a:lnTo>
                  <a:lnTo>
                    <a:pt x="4253873" y="2778006"/>
                  </a:lnTo>
                  <a:lnTo>
                    <a:pt x="4253453" y="2785440"/>
                  </a:lnTo>
                  <a:lnTo>
                    <a:pt x="4243374" y="2811780"/>
                  </a:lnTo>
                  <a:lnTo>
                    <a:pt x="4243371" y="2811787"/>
                  </a:lnTo>
                  <a:lnTo>
                    <a:pt x="4243372" y="2811787"/>
                  </a:lnTo>
                  <a:lnTo>
                    <a:pt x="4243374" y="2811780"/>
                  </a:lnTo>
                  <a:lnTo>
                    <a:pt x="4253025" y="2793023"/>
                  </a:lnTo>
                  <a:lnTo>
                    <a:pt x="4253453" y="2785440"/>
                  </a:lnTo>
                  <a:lnTo>
                    <a:pt x="4254654" y="2782305"/>
                  </a:lnTo>
                  <a:lnTo>
                    <a:pt x="4253873" y="2778006"/>
                  </a:lnTo>
                  <a:lnTo>
                    <a:pt x="4254284" y="2770758"/>
                  </a:lnTo>
                  <a:lnTo>
                    <a:pt x="4247954" y="2745352"/>
                  </a:lnTo>
                  <a:lnTo>
                    <a:pt x="4247953" y="2745348"/>
                  </a:lnTo>
                  <a:cubicBezTo>
                    <a:pt x="4237663" y="2716963"/>
                    <a:pt x="4223947" y="2691054"/>
                    <a:pt x="4199563" y="2668001"/>
                  </a:cubicBezTo>
                  <a:cubicBezTo>
                    <a:pt x="4170987" y="2640950"/>
                    <a:pt x="4138410" y="2612945"/>
                    <a:pt x="4126408" y="2571034"/>
                  </a:cubicBezTo>
                  <a:lnTo>
                    <a:pt x="4122194" y="2545007"/>
                  </a:lnTo>
                  <a:lnTo>
                    <a:pt x="4125838" y="2518265"/>
                  </a:lnTo>
                  <a:lnTo>
                    <a:pt x="4125839" y="2518262"/>
                  </a:lnTo>
                  <a:lnTo>
                    <a:pt x="4132419" y="2490551"/>
                  </a:lnTo>
                  <a:lnTo>
                    <a:pt x="4134481" y="2463018"/>
                  </a:lnTo>
                  <a:lnTo>
                    <a:pt x="4134481" y="2463017"/>
                  </a:lnTo>
                  <a:cubicBezTo>
                    <a:pt x="4133600" y="2444777"/>
                    <a:pt x="4127457" y="2426822"/>
                    <a:pt x="4111549" y="2409485"/>
                  </a:cubicBezTo>
                  <a:cubicBezTo>
                    <a:pt x="4094022" y="2390434"/>
                    <a:pt x="4082782" y="2364715"/>
                    <a:pt x="4087164" y="2334044"/>
                  </a:cubicBezTo>
                  <a:cubicBezTo>
                    <a:pt x="4092688" y="2295753"/>
                    <a:pt x="4078782" y="2260890"/>
                    <a:pt x="4058207" y="2228314"/>
                  </a:cubicBezTo>
                  <a:cubicBezTo>
                    <a:pt x="4050777" y="2216692"/>
                    <a:pt x="4046587" y="2202404"/>
                    <a:pt x="4042967" y="2188879"/>
                  </a:cubicBezTo>
                  <a:cubicBezTo>
                    <a:pt x="4034584" y="2157636"/>
                    <a:pt x="4027154" y="2126201"/>
                    <a:pt x="4020296" y="2094578"/>
                  </a:cubicBezTo>
                  <a:cubicBezTo>
                    <a:pt x="4014582" y="2068669"/>
                    <a:pt x="4010390" y="2042570"/>
                    <a:pt x="4005437" y="2016469"/>
                  </a:cubicBezTo>
                  <a:cubicBezTo>
                    <a:pt x="4000103" y="1987894"/>
                    <a:pt x="3987719" y="1965224"/>
                    <a:pt x="3958954" y="1953413"/>
                  </a:cubicBezTo>
                  <a:cubicBezTo>
                    <a:pt x="3949810" y="1949603"/>
                    <a:pt x="3942569" y="1940459"/>
                    <a:pt x="3934949" y="1933219"/>
                  </a:cubicBezTo>
                  <a:cubicBezTo>
                    <a:pt x="3929425" y="1928076"/>
                    <a:pt x="3925233" y="1921216"/>
                    <a:pt x="3919519" y="1916454"/>
                  </a:cubicBezTo>
                  <a:cubicBezTo>
                    <a:pt x="3889418" y="1891497"/>
                    <a:pt x="3859129" y="1866922"/>
                    <a:pt x="3829028" y="1842158"/>
                  </a:cubicBezTo>
                  <a:cubicBezTo>
                    <a:pt x="3826170" y="1839679"/>
                    <a:pt x="3822741" y="1837013"/>
                    <a:pt x="3821407" y="1833775"/>
                  </a:cubicBezTo>
                  <a:cubicBezTo>
                    <a:pt x="3807501" y="1800246"/>
                    <a:pt x="3794358" y="1766335"/>
                    <a:pt x="3779686" y="1733188"/>
                  </a:cubicBezTo>
                  <a:cubicBezTo>
                    <a:pt x="3773972" y="1720423"/>
                    <a:pt x="3766924" y="1707279"/>
                    <a:pt x="3757018" y="1697753"/>
                  </a:cubicBezTo>
                  <a:cubicBezTo>
                    <a:pt x="3734538" y="1676036"/>
                    <a:pt x="3710152" y="1656223"/>
                    <a:pt x="3700436" y="1624980"/>
                  </a:cubicBezTo>
                  <a:cubicBezTo>
                    <a:pt x="3697580" y="1615836"/>
                    <a:pt x="3696055" y="1604978"/>
                    <a:pt x="3698532" y="1596213"/>
                  </a:cubicBezTo>
                  <a:close/>
                  <a:moveTo>
                    <a:pt x="3745230" y="1459073"/>
                  </a:moveTo>
                  <a:lnTo>
                    <a:pt x="3745229" y="1459074"/>
                  </a:lnTo>
                  <a:lnTo>
                    <a:pt x="3736012" y="1481572"/>
                  </a:lnTo>
                  <a:close/>
                  <a:moveTo>
                    <a:pt x="3764423" y="1268758"/>
                  </a:moveTo>
                  <a:cubicBezTo>
                    <a:pt x="3764875" y="1275402"/>
                    <a:pt x="3766447" y="1281689"/>
                    <a:pt x="3769590" y="1286070"/>
                  </a:cubicBezTo>
                  <a:cubicBezTo>
                    <a:pt x="3784163" y="1306930"/>
                    <a:pt x="3790403" y="1328553"/>
                    <a:pt x="3791927" y="1350628"/>
                  </a:cubicBezTo>
                  <a:lnTo>
                    <a:pt x="3786333" y="1413840"/>
                  </a:lnTo>
                  <a:lnTo>
                    <a:pt x="3791928" y="1350627"/>
                  </a:lnTo>
                  <a:cubicBezTo>
                    <a:pt x="3790403" y="1328552"/>
                    <a:pt x="3784164" y="1306930"/>
                    <a:pt x="3769590" y="1286069"/>
                  </a:cubicBezTo>
                  <a:close/>
                  <a:moveTo>
                    <a:pt x="3706152" y="773035"/>
                  </a:moveTo>
                  <a:lnTo>
                    <a:pt x="3706152" y="773036"/>
                  </a:lnTo>
                  <a:cubicBezTo>
                    <a:pt x="3708438" y="800277"/>
                    <a:pt x="3711676" y="827330"/>
                    <a:pt x="3714152" y="854380"/>
                  </a:cubicBezTo>
                  <a:cubicBezTo>
                    <a:pt x="3716438" y="878957"/>
                    <a:pt x="3717200" y="903723"/>
                    <a:pt x="3745205" y="915344"/>
                  </a:cubicBezTo>
                  <a:cubicBezTo>
                    <a:pt x="3749587" y="917060"/>
                    <a:pt x="3752825" y="922774"/>
                    <a:pt x="3755683" y="927156"/>
                  </a:cubicBezTo>
                  <a:cubicBezTo>
                    <a:pt x="3799691" y="994786"/>
                    <a:pt x="3798547" y="1030981"/>
                    <a:pt x="3752063" y="1097088"/>
                  </a:cubicBezTo>
                  <a:cubicBezTo>
                    <a:pt x="3747301" y="1103946"/>
                    <a:pt x="3743871" y="1118614"/>
                    <a:pt x="3747681" y="1123186"/>
                  </a:cubicBezTo>
                  <a:cubicBezTo>
                    <a:pt x="3763493" y="1142618"/>
                    <a:pt x="3770542" y="1162954"/>
                    <a:pt x="3772400" y="1184029"/>
                  </a:cubicBezTo>
                  <a:cubicBezTo>
                    <a:pt x="3770542" y="1162954"/>
                    <a:pt x="3763494" y="1142617"/>
                    <a:pt x="3747682" y="1123185"/>
                  </a:cubicBezTo>
                  <a:cubicBezTo>
                    <a:pt x="3743872" y="1118613"/>
                    <a:pt x="3747302" y="1103945"/>
                    <a:pt x="3752064" y="1097087"/>
                  </a:cubicBezTo>
                  <a:cubicBezTo>
                    <a:pt x="3798548" y="1030980"/>
                    <a:pt x="3799692" y="994785"/>
                    <a:pt x="3755684" y="927155"/>
                  </a:cubicBezTo>
                  <a:cubicBezTo>
                    <a:pt x="3752826" y="922773"/>
                    <a:pt x="3749588" y="917059"/>
                    <a:pt x="3745206" y="915343"/>
                  </a:cubicBezTo>
                  <a:cubicBezTo>
                    <a:pt x="3717200" y="903722"/>
                    <a:pt x="3716438" y="878956"/>
                    <a:pt x="3714152" y="854379"/>
                  </a:cubicBezTo>
                  <a:close/>
                  <a:moveTo>
                    <a:pt x="3761553" y="517851"/>
                  </a:moveTo>
                  <a:lnTo>
                    <a:pt x="3752635" y="556048"/>
                  </a:lnTo>
                  <a:cubicBezTo>
                    <a:pt x="3750539" y="564049"/>
                    <a:pt x="3745015" y="572623"/>
                    <a:pt x="3746157" y="580051"/>
                  </a:cubicBezTo>
                  <a:cubicBezTo>
                    <a:pt x="3749491" y="601579"/>
                    <a:pt x="3747062" y="622201"/>
                    <a:pt x="3742776" y="642538"/>
                  </a:cubicBezTo>
                  <a:lnTo>
                    <a:pt x="3730253" y="694928"/>
                  </a:lnTo>
                  <a:lnTo>
                    <a:pt x="3742777" y="642537"/>
                  </a:lnTo>
                  <a:cubicBezTo>
                    <a:pt x="3747063" y="622201"/>
                    <a:pt x="3749492" y="601578"/>
                    <a:pt x="3746158" y="580050"/>
                  </a:cubicBezTo>
                  <a:cubicBezTo>
                    <a:pt x="3745016" y="572622"/>
                    <a:pt x="3750540" y="564048"/>
                    <a:pt x="3752636" y="556047"/>
                  </a:cubicBezTo>
                  <a:close/>
                  <a:moveTo>
                    <a:pt x="3774848" y="298169"/>
                  </a:moveTo>
                  <a:lnTo>
                    <a:pt x="3760065" y="313534"/>
                  </a:lnTo>
                  <a:cubicBezTo>
                    <a:pt x="3755873" y="316390"/>
                    <a:pt x="3758159" y="330299"/>
                    <a:pt x="3759493" y="338871"/>
                  </a:cubicBezTo>
                  <a:lnTo>
                    <a:pt x="3759500" y="338900"/>
                  </a:lnTo>
                  <a:lnTo>
                    <a:pt x="3769400" y="395640"/>
                  </a:lnTo>
                  <a:lnTo>
                    <a:pt x="3765590" y="367328"/>
                  </a:lnTo>
                  <a:lnTo>
                    <a:pt x="3759500" y="338900"/>
                  </a:lnTo>
                  <a:lnTo>
                    <a:pt x="3759494" y="338870"/>
                  </a:lnTo>
                  <a:cubicBezTo>
                    <a:pt x="3758160" y="330298"/>
                    <a:pt x="3755874" y="316389"/>
                    <a:pt x="3760066" y="313533"/>
                  </a:cubicBezTo>
                  <a:close/>
                  <a:moveTo>
                    <a:pt x="3782393" y="281568"/>
                  </a:moveTo>
                  <a:lnTo>
                    <a:pt x="3777498" y="295415"/>
                  </a:lnTo>
                  <a:lnTo>
                    <a:pt x="3777499" y="295415"/>
                  </a:lnTo>
                  <a:close/>
                  <a:moveTo>
                    <a:pt x="3769073" y="24486"/>
                  </a:moveTo>
                  <a:lnTo>
                    <a:pt x="3766810" y="74129"/>
                  </a:lnTo>
                  <a:cubicBezTo>
                    <a:pt x="3767733" y="91492"/>
                    <a:pt x="3770043" y="108703"/>
                    <a:pt x="3772734" y="125861"/>
                  </a:cubicBezTo>
                  <a:lnTo>
                    <a:pt x="3777129" y="153387"/>
                  </a:lnTo>
                  <a:lnTo>
                    <a:pt x="3785402" y="228944"/>
                  </a:lnTo>
                  <a:lnTo>
                    <a:pt x="3780943" y="177271"/>
                  </a:lnTo>
                  <a:lnTo>
                    <a:pt x="3777129" y="153387"/>
                  </a:lnTo>
                  <a:lnTo>
                    <a:pt x="3776930" y="151569"/>
                  </a:lnTo>
                  <a:cubicBezTo>
                    <a:pt x="3772700" y="125876"/>
                    <a:pt x="3768195" y="100174"/>
                    <a:pt x="3766811" y="74129"/>
                  </a:cubicBezTo>
                  <a:close/>
                  <a:moveTo>
                    <a:pt x="3766492" y="0"/>
                  </a:moveTo>
                  <a:lnTo>
                    <a:pt x="4230600" y="0"/>
                  </a:lnTo>
                  <a:lnTo>
                    <a:pt x="4229473" y="2817"/>
                  </a:lnTo>
                  <a:cubicBezTo>
                    <a:pt x="4221092" y="21486"/>
                    <a:pt x="4218423" y="43012"/>
                    <a:pt x="4215375" y="63587"/>
                  </a:cubicBezTo>
                  <a:cubicBezTo>
                    <a:pt x="4209851" y="101308"/>
                    <a:pt x="4206421" y="139219"/>
                    <a:pt x="4201468" y="176939"/>
                  </a:cubicBezTo>
                  <a:cubicBezTo>
                    <a:pt x="4200325" y="184941"/>
                    <a:pt x="4198231" y="194085"/>
                    <a:pt x="4193466" y="200182"/>
                  </a:cubicBezTo>
                  <a:cubicBezTo>
                    <a:pt x="4161461" y="241901"/>
                    <a:pt x="4152508" y="292579"/>
                    <a:pt x="4155554" y="340774"/>
                  </a:cubicBezTo>
                  <a:cubicBezTo>
                    <a:pt x="4157843" y="378686"/>
                    <a:pt x="4159557" y="415835"/>
                    <a:pt x="4156319" y="453364"/>
                  </a:cubicBezTo>
                  <a:cubicBezTo>
                    <a:pt x="4156127" y="456222"/>
                    <a:pt x="4156509" y="460032"/>
                    <a:pt x="4158033" y="462126"/>
                  </a:cubicBezTo>
                  <a:cubicBezTo>
                    <a:pt x="4168129" y="475081"/>
                    <a:pt x="4168891" y="488607"/>
                    <a:pt x="4170605" y="505182"/>
                  </a:cubicBezTo>
                  <a:cubicBezTo>
                    <a:pt x="4173083" y="528615"/>
                    <a:pt x="4171367" y="550141"/>
                    <a:pt x="4167177" y="571860"/>
                  </a:cubicBezTo>
                  <a:cubicBezTo>
                    <a:pt x="4164129" y="587672"/>
                    <a:pt x="4157843" y="603673"/>
                    <a:pt x="4149840" y="617772"/>
                  </a:cubicBezTo>
                  <a:cubicBezTo>
                    <a:pt x="4138600" y="637392"/>
                    <a:pt x="4134220" y="656255"/>
                    <a:pt x="4149078" y="674923"/>
                  </a:cubicBezTo>
                  <a:cubicBezTo>
                    <a:pt x="4164891" y="695116"/>
                    <a:pt x="4159367" y="717977"/>
                    <a:pt x="4159937" y="740268"/>
                  </a:cubicBezTo>
                  <a:cubicBezTo>
                    <a:pt x="4160129" y="749982"/>
                    <a:pt x="4159747" y="760270"/>
                    <a:pt x="4162223" y="769605"/>
                  </a:cubicBezTo>
                  <a:cubicBezTo>
                    <a:pt x="4169273" y="796655"/>
                    <a:pt x="4179941" y="822756"/>
                    <a:pt x="4184703" y="850189"/>
                  </a:cubicBezTo>
                  <a:cubicBezTo>
                    <a:pt x="4187370" y="865430"/>
                    <a:pt x="4182607" y="882384"/>
                    <a:pt x="4179179" y="898198"/>
                  </a:cubicBezTo>
                  <a:cubicBezTo>
                    <a:pt x="4175559" y="914200"/>
                    <a:pt x="4170035" y="930011"/>
                    <a:pt x="4164319" y="945444"/>
                  </a:cubicBezTo>
                  <a:cubicBezTo>
                    <a:pt x="4160509" y="955920"/>
                    <a:pt x="4156889" y="967350"/>
                    <a:pt x="4150030" y="975733"/>
                  </a:cubicBezTo>
                  <a:cubicBezTo>
                    <a:pt x="4134410" y="994785"/>
                    <a:pt x="4131742" y="1014406"/>
                    <a:pt x="4139934" y="1036887"/>
                  </a:cubicBezTo>
                  <a:cubicBezTo>
                    <a:pt x="4141268" y="1040315"/>
                    <a:pt x="4141268" y="1044315"/>
                    <a:pt x="4141458" y="1048125"/>
                  </a:cubicBezTo>
                  <a:cubicBezTo>
                    <a:pt x="4145458" y="1109091"/>
                    <a:pt x="4147936" y="1170051"/>
                    <a:pt x="4154032" y="1230633"/>
                  </a:cubicBezTo>
                  <a:cubicBezTo>
                    <a:pt x="4156509" y="1255206"/>
                    <a:pt x="4167367" y="1278829"/>
                    <a:pt x="4174225" y="1303024"/>
                  </a:cubicBezTo>
                  <a:cubicBezTo>
                    <a:pt x="4175559" y="1307978"/>
                    <a:pt x="4177655" y="1313504"/>
                    <a:pt x="4176701" y="1318456"/>
                  </a:cubicBezTo>
                  <a:cubicBezTo>
                    <a:pt x="4167177" y="1372368"/>
                    <a:pt x="4181083" y="1422854"/>
                    <a:pt x="4199372" y="1472575"/>
                  </a:cubicBezTo>
                  <a:cubicBezTo>
                    <a:pt x="4201278" y="1477717"/>
                    <a:pt x="4200706" y="1484004"/>
                    <a:pt x="4200325" y="1489720"/>
                  </a:cubicBezTo>
                  <a:cubicBezTo>
                    <a:pt x="4198993" y="1505724"/>
                    <a:pt x="4192324" y="1523059"/>
                    <a:pt x="4196324" y="1537537"/>
                  </a:cubicBezTo>
                  <a:cubicBezTo>
                    <a:pt x="4207374" y="1576019"/>
                    <a:pt x="4220709" y="1614120"/>
                    <a:pt x="4237474" y="1650317"/>
                  </a:cubicBezTo>
                  <a:cubicBezTo>
                    <a:pt x="4254428" y="1687086"/>
                    <a:pt x="4268716" y="1721185"/>
                    <a:pt x="4251572" y="1763287"/>
                  </a:cubicBezTo>
                  <a:cubicBezTo>
                    <a:pt x="4244332" y="1781194"/>
                    <a:pt x="4249476" y="1804816"/>
                    <a:pt x="4251380" y="1825393"/>
                  </a:cubicBezTo>
                  <a:cubicBezTo>
                    <a:pt x="4252904" y="1840441"/>
                    <a:pt x="4261478" y="1854920"/>
                    <a:pt x="4261478" y="1869780"/>
                  </a:cubicBezTo>
                  <a:cubicBezTo>
                    <a:pt x="4261478" y="1909408"/>
                    <a:pt x="4271574" y="1944649"/>
                    <a:pt x="4292149" y="1978940"/>
                  </a:cubicBezTo>
                  <a:cubicBezTo>
                    <a:pt x="4300150" y="1992279"/>
                    <a:pt x="4294815" y="2013043"/>
                    <a:pt x="4296911" y="2030378"/>
                  </a:cubicBezTo>
                  <a:cubicBezTo>
                    <a:pt x="4299388" y="2048668"/>
                    <a:pt x="4301673" y="2067525"/>
                    <a:pt x="4307201" y="2085054"/>
                  </a:cubicBezTo>
                  <a:cubicBezTo>
                    <a:pt x="4321679" y="2130393"/>
                    <a:pt x="4338062" y="2175163"/>
                    <a:pt x="4353302" y="2220312"/>
                  </a:cubicBezTo>
                  <a:cubicBezTo>
                    <a:pt x="4365877" y="2257459"/>
                    <a:pt x="4355970" y="2294039"/>
                    <a:pt x="4350636" y="2330806"/>
                  </a:cubicBezTo>
                  <a:cubicBezTo>
                    <a:pt x="4347205" y="2353859"/>
                    <a:pt x="4339013" y="2375383"/>
                    <a:pt x="4351206" y="2401292"/>
                  </a:cubicBezTo>
                  <a:cubicBezTo>
                    <a:pt x="4362828" y="2426059"/>
                    <a:pt x="4360160" y="2457492"/>
                    <a:pt x="4366446" y="2485307"/>
                  </a:cubicBezTo>
                  <a:cubicBezTo>
                    <a:pt x="4371781" y="2508742"/>
                    <a:pt x="4380354" y="2531409"/>
                    <a:pt x="4388736" y="2554079"/>
                  </a:cubicBezTo>
                  <a:cubicBezTo>
                    <a:pt x="4400168" y="2584942"/>
                    <a:pt x="4412167" y="2615421"/>
                    <a:pt x="4406453" y="2649143"/>
                  </a:cubicBezTo>
                  <a:cubicBezTo>
                    <a:pt x="4399976" y="2687436"/>
                    <a:pt x="4424359" y="2713723"/>
                    <a:pt x="4440554" y="2743826"/>
                  </a:cubicBezTo>
                  <a:cubicBezTo>
                    <a:pt x="4451603" y="2764590"/>
                    <a:pt x="4459795" y="2787259"/>
                    <a:pt x="4466653" y="2809930"/>
                  </a:cubicBezTo>
                  <a:cubicBezTo>
                    <a:pt x="4475607" y="2840219"/>
                    <a:pt x="4480941" y="2871462"/>
                    <a:pt x="4489705" y="2901943"/>
                  </a:cubicBezTo>
                  <a:cubicBezTo>
                    <a:pt x="4502848" y="2948047"/>
                    <a:pt x="4513137" y="2994722"/>
                    <a:pt x="4505897" y="3042728"/>
                  </a:cubicBezTo>
                  <a:cubicBezTo>
                    <a:pt x="4502659" y="3064827"/>
                    <a:pt x="4502848" y="3085403"/>
                    <a:pt x="4507613" y="3107500"/>
                  </a:cubicBezTo>
                  <a:cubicBezTo>
                    <a:pt x="4515422" y="3143695"/>
                    <a:pt x="4516376" y="3180844"/>
                    <a:pt x="4545521" y="3209993"/>
                  </a:cubicBezTo>
                  <a:cubicBezTo>
                    <a:pt x="4555811" y="3220280"/>
                    <a:pt x="4558477" y="3238758"/>
                    <a:pt x="4563811" y="3253809"/>
                  </a:cubicBezTo>
                  <a:cubicBezTo>
                    <a:pt x="4570099" y="3271145"/>
                    <a:pt x="4566858" y="3283908"/>
                    <a:pt x="4548570" y="3293244"/>
                  </a:cubicBezTo>
                  <a:cubicBezTo>
                    <a:pt x="4540379" y="3297434"/>
                    <a:pt x="4532378" y="3309437"/>
                    <a:pt x="4531043" y="3318771"/>
                  </a:cubicBezTo>
                  <a:cubicBezTo>
                    <a:pt x="4527043" y="3346776"/>
                    <a:pt x="4532950" y="3372495"/>
                    <a:pt x="4545904" y="3399546"/>
                  </a:cubicBezTo>
                  <a:cubicBezTo>
                    <a:pt x="4558096" y="3424883"/>
                    <a:pt x="4556762" y="3456508"/>
                    <a:pt x="4561524" y="3485275"/>
                  </a:cubicBezTo>
                  <a:cubicBezTo>
                    <a:pt x="4564954" y="3505657"/>
                    <a:pt x="4572002" y="3526042"/>
                    <a:pt x="4572002" y="3546617"/>
                  </a:cubicBezTo>
                  <a:cubicBezTo>
                    <a:pt x="4572002" y="3572146"/>
                    <a:pt x="4565907" y="3597482"/>
                    <a:pt x="4563620" y="3623201"/>
                  </a:cubicBezTo>
                  <a:cubicBezTo>
                    <a:pt x="4561716" y="3643204"/>
                    <a:pt x="4562478" y="3663589"/>
                    <a:pt x="4560192" y="3683591"/>
                  </a:cubicBezTo>
                  <a:cubicBezTo>
                    <a:pt x="4558477" y="3699976"/>
                    <a:pt x="4554096" y="3716168"/>
                    <a:pt x="4550476" y="3732361"/>
                  </a:cubicBezTo>
                  <a:cubicBezTo>
                    <a:pt x="4549142" y="3738267"/>
                    <a:pt x="4543998" y="3744173"/>
                    <a:pt x="4544759" y="3749506"/>
                  </a:cubicBezTo>
                  <a:cubicBezTo>
                    <a:pt x="4552953" y="3802467"/>
                    <a:pt x="4516376" y="3840569"/>
                    <a:pt x="4500182" y="3885338"/>
                  </a:cubicBezTo>
                  <a:cubicBezTo>
                    <a:pt x="4483035" y="3932394"/>
                    <a:pt x="4456748" y="3977925"/>
                    <a:pt x="4464557" y="4030503"/>
                  </a:cubicBezTo>
                  <a:cubicBezTo>
                    <a:pt x="4469319" y="4062318"/>
                    <a:pt x="4480369" y="4092989"/>
                    <a:pt x="4487039" y="4124614"/>
                  </a:cubicBezTo>
                  <a:cubicBezTo>
                    <a:pt x="4489324" y="4135854"/>
                    <a:pt x="4488943" y="4148427"/>
                    <a:pt x="4486656" y="4159667"/>
                  </a:cubicBezTo>
                  <a:cubicBezTo>
                    <a:pt x="4476177" y="4213961"/>
                    <a:pt x="4474653" y="4267493"/>
                    <a:pt x="4491801" y="4320837"/>
                  </a:cubicBezTo>
                  <a:cubicBezTo>
                    <a:pt x="4494659" y="4329979"/>
                    <a:pt x="4497325" y="4339695"/>
                    <a:pt x="4497325" y="4349222"/>
                  </a:cubicBezTo>
                  <a:cubicBezTo>
                    <a:pt x="4497325" y="4401419"/>
                    <a:pt x="4493324" y="4452665"/>
                    <a:pt x="4474653" y="4502579"/>
                  </a:cubicBezTo>
                  <a:cubicBezTo>
                    <a:pt x="4468368" y="4519343"/>
                    <a:pt x="4472368" y="4539728"/>
                    <a:pt x="4470844" y="4558207"/>
                  </a:cubicBezTo>
                  <a:cubicBezTo>
                    <a:pt x="4469511" y="4575351"/>
                    <a:pt x="4468940" y="4592878"/>
                    <a:pt x="4464557" y="4609452"/>
                  </a:cubicBezTo>
                  <a:cubicBezTo>
                    <a:pt x="4458082" y="4633647"/>
                    <a:pt x="4457320" y="4656126"/>
                    <a:pt x="4463033" y="4681083"/>
                  </a:cubicBezTo>
                  <a:cubicBezTo>
                    <a:pt x="4468368" y="4704895"/>
                    <a:pt x="4465702" y="4730614"/>
                    <a:pt x="4465891" y="4755381"/>
                  </a:cubicBezTo>
                  <a:cubicBezTo>
                    <a:pt x="4466082" y="4783004"/>
                    <a:pt x="4466272" y="4810627"/>
                    <a:pt x="4465319" y="4838250"/>
                  </a:cubicBezTo>
                  <a:cubicBezTo>
                    <a:pt x="4464940" y="4849300"/>
                    <a:pt x="4457320" y="4861873"/>
                    <a:pt x="4460367" y="4871019"/>
                  </a:cubicBezTo>
                  <a:cubicBezTo>
                    <a:pt x="4470653" y="4900546"/>
                    <a:pt x="4458271" y="4930075"/>
                    <a:pt x="4463795" y="4959602"/>
                  </a:cubicBezTo>
                  <a:cubicBezTo>
                    <a:pt x="4466653" y="4974082"/>
                    <a:pt x="4458844" y="4990465"/>
                    <a:pt x="4458082" y="5006086"/>
                  </a:cubicBezTo>
                  <a:cubicBezTo>
                    <a:pt x="4456748" y="5031614"/>
                    <a:pt x="4457320" y="5057141"/>
                    <a:pt x="4456937" y="5082670"/>
                  </a:cubicBezTo>
                  <a:cubicBezTo>
                    <a:pt x="4456748" y="5091052"/>
                    <a:pt x="4455986" y="5099245"/>
                    <a:pt x="4455603" y="5107627"/>
                  </a:cubicBezTo>
                  <a:cubicBezTo>
                    <a:pt x="4455223" y="5115057"/>
                    <a:pt x="4453508" y="5122867"/>
                    <a:pt x="4454840" y="5129916"/>
                  </a:cubicBezTo>
                  <a:cubicBezTo>
                    <a:pt x="4459605" y="5155445"/>
                    <a:pt x="4467415" y="5180591"/>
                    <a:pt x="4470464" y="5206308"/>
                  </a:cubicBezTo>
                  <a:cubicBezTo>
                    <a:pt x="4473130" y="5228597"/>
                    <a:pt x="4469511" y="5251650"/>
                    <a:pt x="4471415" y="5274129"/>
                  </a:cubicBezTo>
                  <a:cubicBezTo>
                    <a:pt x="4474653" y="5313754"/>
                    <a:pt x="4480369" y="5353379"/>
                    <a:pt x="4483990" y="5393005"/>
                  </a:cubicBezTo>
                  <a:cubicBezTo>
                    <a:pt x="4484752" y="5401579"/>
                    <a:pt x="4479988" y="5410531"/>
                    <a:pt x="4479607" y="5419295"/>
                  </a:cubicBezTo>
                  <a:cubicBezTo>
                    <a:pt x="4478656" y="5446728"/>
                    <a:pt x="4478464" y="5474161"/>
                    <a:pt x="4477894" y="5501594"/>
                  </a:cubicBezTo>
                  <a:cubicBezTo>
                    <a:pt x="4477702" y="5517215"/>
                    <a:pt x="4478273" y="5533027"/>
                    <a:pt x="4476560" y="5548460"/>
                  </a:cubicBezTo>
                  <a:cubicBezTo>
                    <a:pt x="4474273" y="5568842"/>
                    <a:pt x="4470844" y="5587321"/>
                    <a:pt x="4485703" y="5606372"/>
                  </a:cubicBezTo>
                  <a:cubicBezTo>
                    <a:pt x="4508755" y="5635711"/>
                    <a:pt x="4499801" y="5673050"/>
                    <a:pt x="4505134" y="5706959"/>
                  </a:cubicBezTo>
                  <a:cubicBezTo>
                    <a:pt x="4506468" y="5715723"/>
                    <a:pt x="4506659" y="5724678"/>
                    <a:pt x="4508183" y="5733440"/>
                  </a:cubicBezTo>
                  <a:cubicBezTo>
                    <a:pt x="4511041" y="5749634"/>
                    <a:pt x="4514279" y="5765635"/>
                    <a:pt x="4517519" y="5781830"/>
                  </a:cubicBezTo>
                  <a:cubicBezTo>
                    <a:pt x="4518089" y="5784686"/>
                    <a:pt x="4518281" y="5787924"/>
                    <a:pt x="4519234" y="5790592"/>
                  </a:cubicBezTo>
                  <a:cubicBezTo>
                    <a:pt x="4527233" y="5815169"/>
                    <a:pt x="4536378" y="5839361"/>
                    <a:pt x="4542855" y="5864318"/>
                  </a:cubicBezTo>
                  <a:cubicBezTo>
                    <a:pt x="4546095" y="5876511"/>
                    <a:pt x="4546476" y="5890037"/>
                    <a:pt x="4544759" y="5902610"/>
                  </a:cubicBezTo>
                  <a:cubicBezTo>
                    <a:pt x="4539808" y="5939377"/>
                    <a:pt x="4537712" y="5975764"/>
                    <a:pt x="4544951" y="6012723"/>
                  </a:cubicBezTo>
                  <a:cubicBezTo>
                    <a:pt x="4547808" y="6027392"/>
                    <a:pt x="4543045" y="6043776"/>
                    <a:pt x="4541332" y="6059397"/>
                  </a:cubicBezTo>
                  <a:cubicBezTo>
                    <a:pt x="4536759" y="6096736"/>
                    <a:pt x="4531805" y="6134075"/>
                    <a:pt x="4527426" y="6171605"/>
                  </a:cubicBezTo>
                  <a:cubicBezTo>
                    <a:pt x="4524758" y="6195037"/>
                    <a:pt x="4523234" y="6218660"/>
                    <a:pt x="4520568" y="6242093"/>
                  </a:cubicBezTo>
                  <a:cubicBezTo>
                    <a:pt x="4517327" y="6269144"/>
                    <a:pt x="4512375" y="6296005"/>
                    <a:pt x="4509706" y="6323058"/>
                  </a:cubicBezTo>
                  <a:cubicBezTo>
                    <a:pt x="4506659" y="6353919"/>
                    <a:pt x="4506089" y="6384972"/>
                    <a:pt x="4502848" y="6415833"/>
                  </a:cubicBezTo>
                  <a:cubicBezTo>
                    <a:pt x="4496563" y="6472225"/>
                    <a:pt x="4489132" y="6528424"/>
                    <a:pt x="4482084" y="6584812"/>
                  </a:cubicBezTo>
                  <a:cubicBezTo>
                    <a:pt x="4475226" y="6639488"/>
                    <a:pt x="4469129" y="6694164"/>
                    <a:pt x="4460557" y="6748458"/>
                  </a:cubicBezTo>
                  <a:cubicBezTo>
                    <a:pt x="4456937" y="6771319"/>
                    <a:pt x="4447030" y="6793035"/>
                    <a:pt x="4441507" y="6815516"/>
                  </a:cubicBezTo>
                  <a:lnTo>
                    <a:pt x="4431806" y="6858001"/>
                  </a:lnTo>
                  <a:lnTo>
                    <a:pt x="4259554" y="6858001"/>
                  </a:lnTo>
                  <a:lnTo>
                    <a:pt x="4259554" y="6858002"/>
                  </a:lnTo>
                  <a:lnTo>
                    <a:pt x="0" y="6858002"/>
                  </a:lnTo>
                  <a:lnTo>
                    <a:pt x="0" y="2"/>
                  </a:lnTo>
                  <a:lnTo>
                    <a:pt x="3766492" y="1"/>
                  </a:lnTo>
                  <a:lnTo>
                    <a:pt x="3769210" y="21486"/>
                  </a:lnTo>
                  <a:close/>
                </a:path>
              </a:pathLst>
            </a:custGeom>
            <a:solidFill>
              <a:schemeClr val="tx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2057" name="Group 2056">
              <a:extLst>
                <a:ext uri="{FF2B5EF4-FFF2-40B4-BE49-F238E27FC236}">
                  <a16:creationId xmlns:a16="http://schemas.microsoft.com/office/drawing/2014/main" id="{1BCD9601-1F44-4E40-998C-1B256DAE94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697284" y="-1"/>
              <a:ext cx="884241" cy="6858002"/>
              <a:chOff x="3697284" y="-1"/>
              <a:chExt cx="884241" cy="6858002"/>
            </a:xfrm>
          </p:grpSpPr>
          <p:grpSp>
            <p:nvGrpSpPr>
              <p:cNvPr id="2058" name="Group 2057">
                <a:extLst>
                  <a:ext uri="{FF2B5EF4-FFF2-40B4-BE49-F238E27FC236}">
                    <a16:creationId xmlns:a16="http://schemas.microsoft.com/office/drawing/2014/main" id="{1A1CA4E9-12FA-47EB-8471-25E8D55152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697284" y="-1"/>
                <a:ext cx="884241" cy="6858001"/>
                <a:chOff x="3697284" y="-1"/>
                <a:chExt cx="884241" cy="6858001"/>
              </a:xfrm>
              <a:solidFill>
                <a:srgbClr val="FFFFFF"/>
              </a:solidFill>
              <a:effectLst/>
            </p:grpSpPr>
            <p:sp>
              <p:nvSpPr>
                <p:cNvPr id="2062" name="Freeform: Shape 2061">
                  <a:extLst>
                    <a:ext uri="{FF2B5EF4-FFF2-40B4-BE49-F238E27FC236}">
                      <a16:creationId xmlns:a16="http://schemas.microsoft.com/office/drawing/2014/main" id="{E13A9BF0-334C-4457-A635-9CA4877EAAF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05641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63" name="Freeform: Shape 2062">
                  <a:extLst>
                    <a:ext uri="{FF2B5EF4-FFF2-40B4-BE49-F238E27FC236}">
                      <a16:creationId xmlns:a16="http://schemas.microsoft.com/office/drawing/2014/main" id="{FF05821A-8598-44E4-A18C-538D5331E45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15166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059" name="Group 2058">
                <a:extLst>
                  <a:ext uri="{FF2B5EF4-FFF2-40B4-BE49-F238E27FC236}">
                    <a16:creationId xmlns:a16="http://schemas.microsoft.com/office/drawing/2014/main" id="{8A4ECC81-E17F-4F87-9A0B-398363A864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697284" y="0"/>
                <a:ext cx="884241" cy="6858001"/>
                <a:chOff x="3697284" y="-1"/>
                <a:chExt cx="884241" cy="6858001"/>
              </a:xfrm>
              <a:blipFill>
                <a:blip r:embed="rId3">
                  <a:alphaModFix amt="57000"/>
                </a:blip>
                <a:tile tx="0" ty="0" sx="100000" sy="100000" flip="none" algn="tl"/>
              </a:blipFill>
              <a:effectLst/>
            </p:grpSpPr>
            <p:sp>
              <p:nvSpPr>
                <p:cNvPr id="2060" name="Freeform: Shape 2059">
                  <a:extLst>
                    <a:ext uri="{FF2B5EF4-FFF2-40B4-BE49-F238E27FC236}">
                      <a16:creationId xmlns:a16="http://schemas.microsoft.com/office/drawing/2014/main" id="{1FBBD7D8-A895-40D0-A53D-DEDF495B2F1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05641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61" name="Freeform: Shape 2060">
                  <a:extLst>
                    <a:ext uri="{FF2B5EF4-FFF2-40B4-BE49-F238E27FC236}">
                      <a16:creationId xmlns:a16="http://schemas.microsoft.com/office/drawing/2014/main" id="{BA602493-BC70-48CF-BDBA-88A86622742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15166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</p:grpSp>
      </p:grpSp>
      <p:sp>
        <p:nvSpPr>
          <p:cNvPr id="2" name="CaixaDeTexto 1">
            <a:extLst>
              <a:ext uri="{FF2B5EF4-FFF2-40B4-BE49-F238E27FC236}">
                <a16:creationId xmlns:a16="http://schemas.microsoft.com/office/drawing/2014/main" id="{C1A65395-4A0E-E24A-9D33-7A9F609FB423}"/>
              </a:ext>
            </a:extLst>
          </p:cNvPr>
          <p:cNvSpPr txBox="1"/>
          <p:nvPr/>
        </p:nvSpPr>
        <p:spPr>
          <a:xfrm>
            <a:off x="434109" y="748145"/>
            <a:ext cx="3549177" cy="53553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A </a:t>
            </a:r>
            <a:r>
              <a:rPr lang="pt-BR" dirty="0" err="1">
                <a:solidFill>
                  <a:schemeClr val="bg1"/>
                </a:solidFill>
              </a:rPr>
              <a:t>tag</a:t>
            </a:r>
            <a:r>
              <a:rPr lang="pt-BR" dirty="0">
                <a:solidFill>
                  <a:schemeClr val="bg1"/>
                </a:solidFill>
              </a:rPr>
              <a:t> que iremos explorar agora</a:t>
            </a:r>
          </a:p>
          <a:p>
            <a:r>
              <a:rPr lang="pt-BR" dirty="0">
                <a:solidFill>
                  <a:schemeClr val="bg1"/>
                </a:solidFill>
              </a:rPr>
              <a:t>É a HE</a:t>
            </a:r>
            <a:r>
              <a:rPr lang="pt-BR" sz="1600" dirty="0">
                <a:solidFill>
                  <a:schemeClr val="bg1"/>
                </a:solidFill>
              </a:rPr>
              <a:t>AD</a:t>
            </a:r>
          </a:p>
          <a:p>
            <a:endParaRPr lang="pt-BR" dirty="0">
              <a:solidFill>
                <a:schemeClr val="bg1"/>
              </a:solidFill>
            </a:endParaRPr>
          </a:p>
          <a:p>
            <a:r>
              <a:rPr lang="pt-BR" dirty="0">
                <a:solidFill>
                  <a:schemeClr val="bg1"/>
                </a:solidFill>
              </a:rPr>
              <a:t>Essa </a:t>
            </a:r>
            <a:r>
              <a:rPr lang="pt-BR" dirty="0" err="1">
                <a:solidFill>
                  <a:schemeClr val="bg1"/>
                </a:solidFill>
              </a:rPr>
              <a:t>tag</a:t>
            </a:r>
            <a:r>
              <a:rPr lang="pt-BR" dirty="0">
                <a:solidFill>
                  <a:schemeClr val="bg1"/>
                </a:solidFill>
              </a:rPr>
              <a:t> ela é usada para fornecer</a:t>
            </a:r>
          </a:p>
          <a:p>
            <a:r>
              <a:rPr lang="pt-BR" dirty="0">
                <a:solidFill>
                  <a:schemeClr val="bg1"/>
                </a:solidFill>
              </a:rPr>
              <a:t>Informações sobre o documento</a:t>
            </a:r>
          </a:p>
          <a:p>
            <a:r>
              <a:rPr lang="pt-BR" dirty="0">
                <a:solidFill>
                  <a:schemeClr val="bg1"/>
                </a:solidFill>
              </a:rPr>
              <a:t>HTML.</a:t>
            </a:r>
          </a:p>
          <a:p>
            <a:endParaRPr lang="pt-BR" dirty="0">
              <a:solidFill>
                <a:schemeClr val="bg1"/>
              </a:solidFill>
            </a:endParaRPr>
          </a:p>
          <a:p>
            <a:r>
              <a:rPr lang="pt-BR" dirty="0">
                <a:solidFill>
                  <a:schemeClr val="bg1"/>
                </a:solidFill>
              </a:rPr>
              <a:t>Ela não exibe conteúdo.</a:t>
            </a:r>
          </a:p>
          <a:p>
            <a:r>
              <a:rPr lang="pt-BR" dirty="0">
                <a:solidFill>
                  <a:schemeClr val="bg1"/>
                </a:solidFill>
              </a:rPr>
              <a:t>Ela auxilia navegadores e motores</a:t>
            </a:r>
          </a:p>
          <a:p>
            <a:r>
              <a:rPr lang="pt-BR" dirty="0">
                <a:solidFill>
                  <a:schemeClr val="bg1"/>
                </a:solidFill>
              </a:rPr>
              <a:t>De busca entender e processar</a:t>
            </a:r>
          </a:p>
          <a:p>
            <a:r>
              <a:rPr lang="pt-BR" dirty="0">
                <a:solidFill>
                  <a:schemeClr val="bg1"/>
                </a:solidFill>
              </a:rPr>
              <a:t>O documento HTML.</a:t>
            </a:r>
          </a:p>
          <a:p>
            <a:endParaRPr lang="pt-BR" dirty="0">
              <a:solidFill>
                <a:schemeClr val="bg1"/>
              </a:solidFill>
            </a:endParaRPr>
          </a:p>
          <a:p>
            <a:r>
              <a:rPr lang="pt-BR" dirty="0">
                <a:solidFill>
                  <a:schemeClr val="bg1"/>
                </a:solidFill>
              </a:rPr>
              <a:t>Se você capturou essa TAG </a:t>
            </a:r>
          </a:p>
          <a:p>
            <a:r>
              <a:rPr lang="pt-BR" dirty="0">
                <a:solidFill>
                  <a:schemeClr val="bg1"/>
                </a:solidFill>
              </a:rPr>
              <a:t>Você consegue chamar os seguintes</a:t>
            </a:r>
          </a:p>
          <a:p>
            <a:r>
              <a:rPr lang="pt-BR" dirty="0">
                <a:solidFill>
                  <a:schemeClr val="bg1"/>
                </a:solidFill>
              </a:rPr>
              <a:t>Motores de busca:</a:t>
            </a:r>
          </a:p>
          <a:p>
            <a:endParaRPr lang="pt-BR" dirty="0">
              <a:solidFill>
                <a:schemeClr val="bg1"/>
              </a:solidFill>
            </a:endParaRPr>
          </a:p>
          <a:p>
            <a:endParaRPr lang="pt-BR" dirty="0">
              <a:solidFill>
                <a:schemeClr val="bg1"/>
              </a:solidFill>
            </a:endParaRPr>
          </a:p>
          <a:p>
            <a:endParaRPr lang="pt-BR" dirty="0">
              <a:solidFill>
                <a:schemeClr val="bg1"/>
              </a:solidFill>
            </a:endParaRPr>
          </a:p>
          <a:p>
            <a:endParaRPr lang="pt-BR" dirty="0">
              <a:solidFill>
                <a:schemeClr val="bg1"/>
              </a:solidFill>
            </a:endParaRPr>
          </a:p>
        </p:txBody>
      </p:sp>
      <p:pic>
        <p:nvPicPr>
          <p:cNvPr id="6" name="Imagem 5" descr="Logotipo, Ícone&#10;&#10;Descrição gerada automaticamente">
            <a:extLst>
              <a:ext uri="{FF2B5EF4-FFF2-40B4-BE49-F238E27FC236}">
                <a16:creationId xmlns:a16="http://schemas.microsoft.com/office/drawing/2014/main" id="{B16EE667-F659-FA7D-16B6-4B4833A300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89163" y="5119971"/>
            <a:ext cx="655659" cy="655659"/>
          </a:xfrm>
          <a:prstGeom prst="rect">
            <a:avLst/>
          </a:prstGeom>
        </p:spPr>
      </p:pic>
      <p:pic>
        <p:nvPicPr>
          <p:cNvPr id="12" name="Imagem 11" descr="Logotipo&#10;&#10;Descrição gerada automaticamente">
            <a:extLst>
              <a:ext uri="{FF2B5EF4-FFF2-40B4-BE49-F238E27FC236}">
                <a16:creationId xmlns:a16="http://schemas.microsoft.com/office/drawing/2014/main" id="{7E7C08ED-038C-D7C0-3EF2-6F8692EB4A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1453419" y="5086818"/>
            <a:ext cx="1224555" cy="688812"/>
          </a:xfrm>
          <a:prstGeom prst="rect">
            <a:avLst/>
          </a:prstGeom>
        </p:spPr>
      </p:pic>
      <p:pic>
        <p:nvPicPr>
          <p:cNvPr id="18" name="Imagem 17" descr="Ícone&#10;&#10;Descrição gerada automaticamente">
            <a:extLst>
              <a:ext uri="{FF2B5EF4-FFF2-40B4-BE49-F238E27FC236}">
                <a16:creationId xmlns:a16="http://schemas.microsoft.com/office/drawing/2014/main" id="{6AF737BE-FFF0-820B-0586-187373EF71F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2727" y="5070238"/>
            <a:ext cx="1224556" cy="688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0702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05265DC-CF6B-4AE8-B3F3-2A7A16374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D605F5C8-36DD-1586-143B-5DD32CE9EA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9762" b="-1"/>
          <a:stretch/>
        </p:blipFill>
        <p:spPr>
          <a:xfrm>
            <a:off x="20" y="2"/>
            <a:ext cx="12191980" cy="3418853"/>
          </a:xfrm>
          <a:custGeom>
            <a:avLst/>
            <a:gdLst/>
            <a:ahLst/>
            <a:cxnLst/>
            <a:rect l="l" t="t" r="r" b="b"/>
            <a:pathLst>
              <a:path w="12192000" h="3418853">
                <a:moveTo>
                  <a:pt x="0" y="0"/>
                </a:moveTo>
                <a:lnTo>
                  <a:pt x="12192000" y="0"/>
                </a:lnTo>
                <a:lnTo>
                  <a:pt x="12192000" y="227978"/>
                </a:lnTo>
                <a:lnTo>
                  <a:pt x="12192000" y="2065168"/>
                </a:lnTo>
                <a:lnTo>
                  <a:pt x="12192000" y="3342653"/>
                </a:lnTo>
                <a:lnTo>
                  <a:pt x="9439275" y="3418853"/>
                </a:lnTo>
                <a:lnTo>
                  <a:pt x="5572127" y="3171203"/>
                </a:lnTo>
                <a:lnTo>
                  <a:pt x="0" y="3342653"/>
                </a:lnTo>
                <a:lnTo>
                  <a:pt x="0" y="2065168"/>
                </a:lnTo>
                <a:lnTo>
                  <a:pt x="0" y="227978"/>
                </a:lnTo>
                <a:close/>
              </a:path>
            </a:pathLst>
          </a:cu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37EA779C-87BF-454F-919D-A3DA98FD8A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959818"/>
            <a:ext cx="12192000" cy="757168"/>
            <a:chOff x="0" y="2959818"/>
            <a:chExt cx="12192000" cy="757168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8C2E702-9A3E-420B-81FC-693685CAF6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959818"/>
              <a:ext cx="12192000" cy="757168"/>
            </a:xfrm>
            <a:custGeom>
              <a:avLst/>
              <a:gdLst>
                <a:gd name="connsiteX0" fmla="*/ 0 w 12192000"/>
                <a:gd name="connsiteY0" fmla="*/ 0 h 757168"/>
                <a:gd name="connsiteX1" fmla="*/ 41653 w 12192000"/>
                <a:gd name="connsiteY1" fmla="*/ 6945 h 757168"/>
                <a:gd name="connsiteX2" fmla="*/ 81317 w 12192000"/>
                <a:gd name="connsiteY2" fmla="*/ 15509 h 757168"/>
                <a:gd name="connsiteX3" fmla="*/ 114150 w 12192000"/>
                <a:gd name="connsiteY3" fmla="*/ 28105 h 757168"/>
                <a:gd name="connsiteX4" fmla="*/ 214865 w 12192000"/>
                <a:gd name="connsiteY4" fmla="*/ 58374 h 757168"/>
                <a:gd name="connsiteX5" fmla="*/ 299237 w 12192000"/>
                <a:gd name="connsiteY5" fmla="*/ 63560 h 757168"/>
                <a:gd name="connsiteX6" fmla="*/ 415570 w 12192000"/>
                <a:gd name="connsiteY6" fmla="*/ 83774 h 757168"/>
                <a:gd name="connsiteX7" fmla="*/ 633210 w 12192000"/>
                <a:gd name="connsiteY7" fmla="*/ 109108 h 757168"/>
                <a:gd name="connsiteX8" fmla="*/ 677567 w 12192000"/>
                <a:gd name="connsiteY8" fmla="*/ 119446 h 757168"/>
                <a:gd name="connsiteX9" fmla="*/ 946429 w 12192000"/>
                <a:gd name="connsiteY9" fmla="*/ 171502 h 757168"/>
                <a:gd name="connsiteX10" fmla="*/ 1163367 w 12192000"/>
                <a:gd name="connsiteY10" fmla="*/ 182106 h 757168"/>
                <a:gd name="connsiteX11" fmla="*/ 1180337 w 12192000"/>
                <a:gd name="connsiteY11" fmla="*/ 181279 h 757168"/>
                <a:gd name="connsiteX12" fmla="*/ 1263939 w 12192000"/>
                <a:gd name="connsiteY12" fmla="*/ 173070 h 757168"/>
                <a:gd name="connsiteX13" fmla="*/ 1392213 w 12192000"/>
                <a:gd name="connsiteY13" fmla="*/ 183225 h 757168"/>
                <a:gd name="connsiteX14" fmla="*/ 1479752 w 12192000"/>
                <a:gd name="connsiteY14" fmla="*/ 205174 h 757168"/>
                <a:gd name="connsiteX15" fmla="*/ 1589813 w 12192000"/>
                <a:gd name="connsiteY15" fmla="*/ 211706 h 757168"/>
                <a:gd name="connsiteX16" fmla="*/ 1716264 w 12192000"/>
                <a:gd name="connsiteY16" fmla="*/ 207459 h 757168"/>
                <a:gd name="connsiteX17" fmla="*/ 1772900 w 12192000"/>
                <a:gd name="connsiteY17" fmla="*/ 208137 h 757168"/>
                <a:gd name="connsiteX18" fmla="*/ 1929319 w 12192000"/>
                <a:gd name="connsiteY18" fmla="*/ 193822 h 757168"/>
                <a:gd name="connsiteX19" fmla="*/ 2021514 w 12192000"/>
                <a:gd name="connsiteY19" fmla="*/ 204186 h 757168"/>
                <a:gd name="connsiteX20" fmla="*/ 2111753 w 12192000"/>
                <a:gd name="connsiteY20" fmla="*/ 223797 h 757168"/>
                <a:gd name="connsiteX21" fmla="*/ 2169356 w 12192000"/>
                <a:gd name="connsiteY21" fmla="*/ 241125 h 757168"/>
                <a:gd name="connsiteX22" fmla="*/ 2286638 w 12192000"/>
                <a:gd name="connsiteY22" fmla="*/ 257382 h 757168"/>
                <a:gd name="connsiteX23" fmla="*/ 2308368 w 12192000"/>
                <a:gd name="connsiteY23" fmla="*/ 256995 h 757168"/>
                <a:gd name="connsiteX24" fmla="*/ 2660621 w 12192000"/>
                <a:gd name="connsiteY24" fmla="*/ 262863 h 757168"/>
                <a:gd name="connsiteX25" fmla="*/ 2801134 w 12192000"/>
                <a:gd name="connsiteY25" fmla="*/ 250006 h 757168"/>
                <a:gd name="connsiteX26" fmla="*/ 2830994 w 12192000"/>
                <a:gd name="connsiteY26" fmla="*/ 249091 h 757168"/>
                <a:gd name="connsiteX27" fmla="*/ 3129084 w 12192000"/>
                <a:gd name="connsiteY27" fmla="*/ 242009 h 757168"/>
                <a:gd name="connsiteX28" fmla="*/ 3162162 w 12192000"/>
                <a:gd name="connsiteY28" fmla="*/ 242789 h 757168"/>
                <a:gd name="connsiteX29" fmla="*/ 3254072 w 12192000"/>
                <a:gd name="connsiteY29" fmla="*/ 251612 h 757168"/>
                <a:gd name="connsiteX30" fmla="*/ 3473491 w 12192000"/>
                <a:gd name="connsiteY30" fmla="*/ 221903 h 757168"/>
                <a:gd name="connsiteX31" fmla="*/ 3691860 w 12192000"/>
                <a:gd name="connsiteY31" fmla="*/ 219228 h 757168"/>
                <a:gd name="connsiteX32" fmla="*/ 3811494 w 12192000"/>
                <a:gd name="connsiteY32" fmla="*/ 225691 h 757168"/>
                <a:gd name="connsiteX33" fmla="*/ 3897533 w 12192000"/>
                <a:gd name="connsiteY33" fmla="*/ 220087 h 757168"/>
                <a:gd name="connsiteX34" fmla="*/ 4109430 w 12192000"/>
                <a:gd name="connsiteY34" fmla="*/ 200477 h 757168"/>
                <a:gd name="connsiteX35" fmla="*/ 4208772 w 12192000"/>
                <a:gd name="connsiteY35" fmla="*/ 200914 h 757168"/>
                <a:gd name="connsiteX36" fmla="*/ 4314641 w 12192000"/>
                <a:gd name="connsiteY36" fmla="*/ 196159 h 757168"/>
                <a:gd name="connsiteX37" fmla="*/ 4577622 w 12192000"/>
                <a:gd name="connsiteY37" fmla="*/ 163774 h 757168"/>
                <a:gd name="connsiteX38" fmla="*/ 4790345 w 12192000"/>
                <a:gd name="connsiteY38" fmla="*/ 177592 h 757168"/>
                <a:gd name="connsiteX39" fmla="*/ 4926164 w 12192000"/>
                <a:gd name="connsiteY39" fmla="*/ 184139 h 757168"/>
                <a:gd name="connsiteX40" fmla="*/ 5088812 w 12192000"/>
                <a:gd name="connsiteY40" fmla="*/ 177401 h 757168"/>
                <a:gd name="connsiteX41" fmla="*/ 5222466 w 12192000"/>
                <a:gd name="connsiteY41" fmla="*/ 162082 h 757168"/>
                <a:gd name="connsiteX42" fmla="*/ 5406528 w 12192000"/>
                <a:gd name="connsiteY42" fmla="*/ 153987 h 757168"/>
                <a:gd name="connsiteX43" fmla="*/ 5590716 w 12192000"/>
                <a:gd name="connsiteY43" fmla="*/ 129490 h 757168"/>
                <a:gd name="connsiteX44" fmla="*/ 5719429 w 12192000"/>
                <a:gd name="connsiteY44" fmla="*/ 110099 h 757168"/>
                <a:gd name="connsiteX45" fmla="*/ 5897895 w 12192000"/>
                <a:gd name="connsiteY45" fmla="*/ 96368 h 757168"/>
                <a:gd name="connsiteX46" fmla="*/ 6169957 w 12192000"/>
                <a:gd name="connsiteY46" fmla="*/ 94411 h 757168"/>
                <a:gd name="connsiteX47" fmla="*/ 6294827 w 12192000"/>
                <a:gd name="connsiteY47" fmla="*/ 99236 h 757168"/>
                <a:gd name="connsiteX48" fmla="*/ 6494261 w 12192000"/>
                <a:gd name="connsiteY48" fmla="*/ 71724 h 757168"/>
                <a:gd name="connsiteX49" fmla="*/ 6579627 w 12192000"/>
                <a:gd name="connsiteY49" fmla="*/ 57883 h 757168"/>
                <a:gd name="connsiteX50" fmla="*/ 6654800 w 12192000"/>
                <a:gd name="connsiteY50" fmla="*/ 77086 h 757168"/>
                <a:gd name="connsiteX51" fmla="*/ 6703059 w 12192000"/>
                <a:gd name="connsiteY51" fmla="*/ 97166 h 757168"/>
                <a:gd name="connsiteX52" fmla="*/ 6859445 w 12192000"/>
                <a:gd name="connsiteY52" fmla="*/ 90481 h 757168"/>
                <a:gd name="connsiteX53" fmla="*/ 7025414 w 12192000"/>
                <a:gd name="connsiteY53" fmla="*/ 83536 h 757168"/>
                <a:gd name="connsiteX54" fmla="*/ 7144137 w 12192000"/>
                <a:gd name="connsiteY54" fmla="*/ 79264 h 757168"/>
                <a:gd name="connsiteX55" fmla="*/ 7291235 w 12192000"/>
                <a:gd name="connsiteY55" fmla="*/ 95367 h 757168"/>
                <a:gd name="connsiteX56" fmla="*/ 7407395 w 12192000"/>
                <a:gd name="connsiteY56" fmla="*/ 104888 h 757168"/>
                <a:gd name="connsiteX57" fmla="*/ 7500837 w 12192000"/>
                <a:gd name="connsiteY57" fmla="*/ 119515 h 757168"/>
                <a:gd name="connsiteX58" fmla="*/ 7533567 w 12192000"/>
                <a:gd name="connsiteY58" fmla="*/ 126955 h 757168"/>
                <a:gd name="connsiteX59" fmla="*/ 7792910 w 12192000"/>
                <a:gd name="connsiteY59" fmla="*/ 185188 h 757168"/>
                <a:gd name="connsiteX60" fmla="*/ 8070699 w 12192000"/>
                <a:gd name="connsiteY60" fmla="*/ 235423 h 757168"/>
                <a:gd name="connsiteX61" fmla="*/ 8253177 w 12192000"/>
                <a:gd name="connsiteY61" fmla="*/ 222473 h 757168"/>
                <a:gd name="connsiteX62" fmla="*/ 8320683 w 12192000"/>
                <a:gd name="connsiteY62" fmla="*/ 226393 h 757168"/>
                <a:gd name="connsiteX63" fmla="*/ 8631438 w 12192000"/>
                <a:gd name="connsiteY63" fmla="*/ 237528 h 757168"/>
                <a:gd name="connsiteX64" fmla="*/ 8686410 w 12192000"/>
                <a:gd name="connsiteY64" fmla="*/ 234877 h 757168"/>
                <a:gd name="connsiteX65" fmla="*/ 8980658 w 12192000"/>
                <a:gd name="connsiteY65" fmla="*/ 273001 h 757168"/>
                <a:gd name="connsiteX66" fmla="*/ 9087625 w 12192000"/>
                <a:gd name="connsiteY66" fmla="*/ 282423 h 757168"/>
                <a:gd name="connsiteX67" fmla="*/ 9186017 w 12192000"/>
                <a:gd name="connsiteY67" fmla="*/ 293875 h 757168"/>
                <a:gd name="connsiteX68" fmla="*/ 9323931 w 12192000"/>
                <a:gd name="connsiteY68" fmla="*/ 302628 h 757168"/>
                <a:gd name="connsiteX69" fmla="*/ 9467213 w 12192000"/>
                <a:gd name="connsiteY69" fmla="*/ 307275 h 757168"/>
                <a:gd name="connsiteX70" fmla="*/ 9626826 w 12192000"/>
                <a:gd name="connsiteY70" fmla="*/ 316213 h 757168"/>
                <a:gd name="connsiteX71" fmla="*/ 9689696 w 12192000"/>
                <a:gd name="connsiteY71" fmla="*/ 324467 h 757168"/>
                <a:gd name="connsiteX72" fmla="*/ 9860526 w 12192000"/>
                <a:gd name="connsiteY72" fmla="*/ 329986 h 757168"/>
                <a:gd name="connsiteX73" fmla="*/ 9949775 w 12192000"/>
                <a:gd name="connsiteY73" fmla="*/ 340386 h 757168"/>
                <a:gd name="connsiteX74" fmla="*/ 10097252 w 12192000"/>
                <a:gd name="connsiteY74" fmla="*/ 349262 h 757168"/>
                <a:gd name="connsiteX75" fmla="*/ 10145261 w 12192000"/>
                <a:gd name="connsiteY75" fmla="*/ 353113 h 757168"/>
                <a:gd name="connsiteX76" fmla="*/ 10188159 w 12192000"/>
                <a:gd name="connsiteY76" fmla="*/ 356124 h 757168"/>
                <a:gd name="connsiteX77" fmla="*/ 10336144 w 12192000"/>
                <a:gd name="connsiteY77" fmla="*/ 348235 h 757168"/>
                <a:gd name="connsiteX78" fmla="*/ 10466847 w 12192000"/>
                <a:gd name="connsiteY78" fmla="*/ 354131 h 757168"/>
                <a:gd name="connsiteX79" fmla="*/ 10696514 w 12192000"/>
                <a:gd name="connsiteY79" fmla="*/ 353575 h 757168"/>
                <a:gd name="connsiteX80" fmla="*/ 10746932 w 12192000"/>
                <a:gd name="connsiteY80" fmla="*/ 360606 h 757168"/>
                <a:gd name="connsiteX81" fmla="*/ 10905388 w 12192000"/>
                <a:gd name="connsiteY81" fmla="*/ 370627 h 757168"/>
                <a:gd name="connsiteX82" fmla="*/ 10995602 w 12192000"/>
                <a:gd name="connsiteY82" fmla="*/ 376691 h 757168"/>
                <a:gd name="connsiteX83" fmla="*/ 11107647 w 12192000"/>
                <a:gd name="connsiteY83" fmla="*/ 373405 h 757168"/>
                <a:gd name="connsiteX84" fmla="*/ 11302440 w 12192000"/>
                <a:gd name="connsiteY84" fmla="*/ 364156 h 757168"/>
                <a:gd name="connsiteX85" fmla="*/ 11353613 w 12192000"/>
                <a:gd name="connsiteY85" fmla="*/ 363785 h 757168"/>
                <a:gd name="connsiteX86" fmla="*/ 11447323 w 12192000"/>
                <a:gd name="connsiteY86" fmla="*/ 359346 h 757168"/>
                <a:gd name="connsiteX87" fmla="*/ 11464292 w 12192000"/>
                <a:gd name="connsiteY87" fmla="*/ 358519 h 757168"/>
                <a:gd name="connsiteX88" fmla="*/ 11607560 w 12192000"/>
                <a:gd name="connsiteY88" fmla="*/ 342370 h 757168"/>
                <a:gd name="connsiteX89" fmla="*/ 11681426 w 12192000"/>
                <a:gd name="connsiteY89" fmla="*/ 344335 h 757168"/>
                <a:gd name="connsiteX90" fmla="*/ 11893565 w 12192000"/>
                <a:gd name="connsiteY90" fmla="*/ 355261 h 757168"/>
                <a:gd name="connsiteX91" fmla="*/ 11983290 w 12192000"/>
                <a:gd name="connsiteY91" fmla="*/ 363588 h 757168"/>
                <a:gd name="connsiteX92" fmla="*/ 12192000 w 12192000"/>
                <a:gd name="connsiteY92" fmla="*/ 388018 h 757168"/>
                <a:gd name="connsiteX93" fmla="*/ 12192000 w 12192000"/>
                <a:gd name="connsiteY93" fmla="*/ 577115 h 757168"/>
                <a:gd name="connsiteX94" fmla="*/ 12157329 w 12192000"/>
                <a:gd name="connsiteY94" fmla="*/ 588862 h 757168"/>
                <a:gd name="connsiteX95" fmla="*/ 12066948 w 12192000"/>
                <a:gd name="connsiteY95" fmla="*/ 586034 h 757168"/>
                <a:gd name="connsiteX96" fmla="*/ 11911344 w 12192000"/>
                <a:gd name="connsiteY96" fmla="*/ 521599 h 757168"/>
                <a:gd name="connsiteX97" fmla="*/ 11847823 w 12192000"/>
                <a:gd name="connsiteY97" fmla="*/ 511785 h 757168"/>
                <a:gd name="connsiteX98" fmla="*/ 11737547 w 12192000"/>
                <a:gd name="connsiteY98" fmla="*/ 502380 h 757168"/>
                <a:gd name="connsiteX99" fmla="*/ 11636052 w 12192000"/>
                <a:gd name="connsiteY99" fmla="*/ 514993 h 757168"/>
                <a:gd name="connsiteX100" fmla="*/ 11394706 w 12192000"/>
                <a:gd name="connsiteY100" fmla="*/ 590867 h 757168"/>
                <a:gd name="connsiteX101" fmla="*/ 11354978 w 12192000"/>
                <a:gd name="connsiteY101" fmla="*/ 597561 h 757168"/>
                <a:gd name="connsiteX102" fmla="*/ 11285306 w 12192000"/>
                <a:gd name="connsiteY102" fmla="*/ 599825 h 757168"/>
                <a:gd name="connsiteX103" fmla="*/ 11008528 w 12192000"/>
                <a:gd name="connsiteY103" fmla="*/ 656670 h 757168"/>
                <a:gd name="connsiteX104" fmla="*/ 10948735 w 12192000"/>
                <a:gd name="connsiteY104" fmla="*/ 652964 h 757168"/>
                <a:gd name="connsiteX105" fmla="*/ 10850698 w 12192000"/>
                <a:gd name="connsiteY105" fmla="*/ 641721 h 757168"/>
                <a:gd name="connsiteX106" fmla="*/ 10744026 w 12192000"/>
                <a:gd name="connsiteY106" fmla="*/ 647769 h 757168"/>
                <a:gd name="connsiteX107" fmla="*/ 10666160 w 12192000"/>
                <a:gd name="connsiteY107" fmla="*/ 651891 h 757168"/>
                <a:gd name="connsiteX108" fmla="*/ 10450521 w 12192000"/>
                <a:gd name="connsiteY108" fmla="*/ 616552 h 757168"/>
                <a:gd name="connsiteX109" fmla="*/ 10271192 w 12192000"/>
                <a:gd name="connsiteY109" fmla="*/ 583498 h 757168"/>
                <a:gd name="connsiteX110" fmla="*/ 10246067 w 12192000"/>
                <a:gd name="connsiteY110" fmla="*/ 585423 h 757168"/>
                <a:gd name="connsiteX111" fmla="*/ 10005027 w 12192000"/>
                <a:gd name="connsiteY111" fmla="*/ 592252 h 757168"/>
                <a:gd name="connsiteX112" fmla="*/ 9898681 w 12192000"/>
                <a:gd name="connsiteY112" fmla="*/ 613195 h 757168"/>
                <a:gd name="connsiteX113" fmla="*/ 9753225 w 12192000"/>
                <a:gd name="connsiteY113" fmla="*/ 629038 h 757168"/>
                <a:gd name="connsiteX114" fmla="*/ 9591376 w 12192000"/>
                <a:gd name="connsiteY114" fmla="*/ 648601 h 757168"/>
                <a:gd name="connsiteX115" fmla="*/ 9472860 w 12192000"/>
                <a:gd name="connsiteY115" fmla="*/ 655936 h 757168"/>
                <a:gd name="connsiteX116" fmla="*/ 9299788 w 12192000"/>
                <a:gd name="connsiteY116" fmla="*/ 636945 h 757168"/>
                <a:gd name="connsiteX117" fmla="*/ 9264605 w 12192000"/>
                <a:gd name="connsiteY117" fmla="*/ 627087 h 757168"/>
                <a:gd name="connsiteX118" fmla="*/ 8926435 w 12192000"/>
                <a:gd name="connsiteY118" fmla="*/ 549269 h 757168"/>
                <a:gd name="connsiteX119" fmla="*/ 8698934 w 12192000"/>
                <a:gd name="connsiteY119" fmla="*/ 536583 h 757168"/>
                <a:gd name="connsiteX120" fmla="*/ 8622862 w 12192000"/>
                <a:gd name="connsiteY120" fmla="*/ 541563 h 757168"/>
                <a:gd name="connsiteX121" fmla="*/ 8482784 w 12192000"/>
                <a:gd name="connsiteY121" fmla="*/ 574094 h 757168"/>
                <a:gd name="connsiteX122" fmla="*/ 8421565 w 12192000"/>
                <a:gd name="connsiteY122" fmla="*/ 576610 h 757168"/>
                <a:gd name="connsiteX123" fmla="*/ 8313469 w 12192000"/>
                <a:gd name="connsiteY123" fmla="*/ 574762 h 757168"/>
                <a:gd name="connsiteX124" fmla="*/ 8079520 w 12192000"/>
                <a:gd name="connsiteY124" fmla="*/ 558685 h 757168"/>
                <a:gd name="connsiteX125" fmla="*/ 7773327 w 12192000"/>
                <a:gd name="connsiteY125" fmla="*/ 558854 h 757168"/>
                <a:gd name="connsiteX126" fmla="*/ 7652477 w 12192000"/>
                <a:gd name="connsiteY126" fmla="*/ 547561 h 757168"/>
                <a:gd name="connsiteX127" fmla="*/ 7522274 w 12192000"/>
                <a:gd name="connsiteY127" fmla="*/ 532150 h 757168"/>
                <a:gd name="connsiteX128" fmla="*/ 7484080 w 12192000"/>
                <a:gd name="connsiteY128" fmla="*/ 530532 h 757168"/>
                <a:gd name="connsiteX129" fmla="*/ 7282277 w 12192000"/>
                <a:gd name="connsiteY129" fmla="*/ 540177 h 757168"/>
                <a:gd name="connsiteX130" fmla="*/ 7235690 w 12192000"/>
                <a:gd name="connsiteY130" fmla="*/ 551282 h 757168"/>
                <a:gd name="connsiteX131" fmla="*/ 7116339 w 12192000"/>
                <a:gd name="connsiteY131" fmla="*/ 539494 h 757168"/>
                <a:gd name="connsiteX132" fmla="*/ 7011067 w 12192000"/>
                <a:gd name="connsiteY132" fmla="*/ 511848 h 757168"/>
                <a:gd name="connsiteX133" fmla="*/ 6403234 w 12192000"/>
                <a:gd name="connsiteY133" fmla="*/ 432296 h 757168"/>
                <a:gd name="connsiteX134" fmla="*/ 6036273 w 12192000"/>
                <a:gd name="connsiteY134" fmla="*/ 412301 h 757168"/>
                <a:gd name="connsiteX135" fmla="*/ 5780467 w 12192000"/>
                <a:gd name="connsiteY135" fmla="*/ 377910 h 757168"/>
                <a:gd name="connsiteX136" fmla="*/ 5739051 w 12192000"/>
                <a:gd name="connsiteY136" fmla="*/ 353609 h 757168"/>
                <a:gd name="connsiteX137" fmla="*/ 5583566 w 12192000"/>
                <a:gd name="connsiteY137" fmla="*/ 321995 h 757168"/>
                <a:gd name="connsiteX138" fmla="*/ 5432030 w 12192000"/>
                <a:gd name="connsiteY138" fmla="*/ 362512 h 757168"/>
                <a:gd name="connsiteX139" fmla="*/ 5241398 w 12192000"/>
                <a:gd name="connsiteY139" fmla="*/ 425781 h 757168"/>
                <a:gd name="connsiteX140" fmla="*/ 5139710 w 12192000"/>
                <a:gd name="connsiteY140" fmla="*/ 421022 h 757168"/>
                <a:gd name="connsiteX141" fmla="*/ 4929402 w 12192000"/>
                <a:gd name="connsiteY141" fmla="*/ 424310 h 757168"/>
                <a:gd name="connsiteX142" fmla="*/ 4782793 w 12192000"/>
                <a:gd name="connsiteY142" fmla="*/ 441046 h 757168"/>
                <a:gd name="connsiteX143" fmla="*/ 4577594 w 12192000"/>
                <a:gd name="connsiteY143" fmla="*/ 459290 h 757168"/>
                <a:gd name="connsiteX144" fmla="*/ 4500826 w 12192000"/>
                <a:gd name="connsiteY144" fmla="*/ 470529 h 757168"/>
                <a:gd name="connsiteX145" fmla="*/ 4317973 w 12192000"/>
                <a:gd name="connsiteY145" fmla="*/ 483649 h 757168"/>
                <a:gd name="connsiteX146" fmla="*/ 4166722 w 12192000"/>
                <a:gd name="connsiteY146" fmla="*/ 490602 h 757168"/>
                <a:gd name="connsiteX147" fmla="*/ 4042814 w 12192000"/>
                <a:gd name="connsiteY147" fmla="*/ 530660 h 757168"/>
                <a:gd name="connsiteX148" fmla="*/ 4002653 w 12192000"/>
                <a:gd name="connsiteY148" fmla="*/ 552594 h 757168"/>
                <a:gd name="connsiteX149" fmla="*/ 3969549 w 12192000"/>
                <a:gd name="connsiteY149" fmla="*/ 566312 h 757168"/>
                <a:gd name="connsiteX150" fmla="*/ 3821685 w 12192000"/>
                <a:gd name="connsiteY150" fmla="*/ 649183 h 757168"/>
                <a:gd name="connsiteX151" fmla="*/ 3805138 w 12192000"/>
                <a:gd name="connsiteY151" fmla="*/ 655947 h 757168"/>
                <a:gd name="connsiteX152" fmla="*/ 3609177 w 12192000"/>
                <a:gd name="connsiteY152" fmla="*/ 687459 h 757168"/>
                <a:gd name="connsiteX153" fmla="*/ 3539727 w 12192000"/>
                <a:gd name="connsiteY153" fmla="*/ 706521 h 757168"/>
                <a:gd name="connsiteX154" fmla="*/ 3396572 w 12192000"/>
                <a:gd name="connsiteY154" fmla="*/ 755681 h 757168"/>
                <a:gd name="connsiteX155" fmla="*/ 3341054 w 12192000"/>
                <a:gd name="connsiteY155" fmla="*/ 754679 h 757168"/>
                <a:gd name="connsiteX156" fmla="*/ 3138775 w 12192000"/>
                <a:gd name="connsiteY156" fmla="*/ 710120 h 757168"/>
                <a:gd name="connsiteX157" fmla="*/ 3037283 w 12192000"/>
                <a:gd name="connsiteY157" fmla="*/ 666453 h 757168"/>
                <a:gd name="connsiteX158" fmla="*/ 3002117 w 12192000"/>
                <a:gd name="connsiteY158" fmla="*/ 649347 h 757168"/>
                <a:gd name="connsiteX159" fmla="*/ 2747294 w 12192000"/>
                <a:gd name="connsiteY159" fmla="*/ 652400 h 757168"/>
                <a:gd name="connsiteX160" fmla="*/ 2676273 w 12192000"/>
                <a:gd name="connsiteY160" fmla="*/ 652304 h 757168"/>
                <a:gd name="connsiteX161" fmla="*/ 2432360 w 12192000"/>
                <a:gd name="connsiteY161" fmla="*/ 657836 h 757168"/>
                <a:gd name="connsiteX162" fmla="*/ 2382311 w 12192000"/>
                <a:gd name="connsiteY162" fmla="*/ 650824 h 757168"/>
                <a:gd name="connsiteX163" fmla="*/ 2055134 w 12192000"/>
                <a:gd name="connsiteY163" fmla="*/ 630053 h 757168"/>
                <a:gd name="connsiteX164" fmla="*/ 2031829 w 12192000"/>
                <a:gd name="connsiteY164" fmla="*/ 639324 h 757168"/>
                <a:gd name="connsiteX165" fmla="*/ 1912764 w 12192000"/>
                <a:gd name="connsiteY165" fmla="*/ 664183 h 757168"/>
                <a:gd name="connsiteX166" fmla="*/ 1755637 w 12192000"/>
                <a:gd name="connsiteY166" fmla="*/ 663960 h 757168"/>
                <a:gd name="connsiteX167" fmla="*/ 1727159 w 12192000"/>
                <a:gd name="connsiteY167" fmla="*/ 659605 h 757168"/>
                <a:gd name="connsiteX168" fmla="*/ 1622470 w 12192000"/>
                <a:gd name="connsiteY168" fmla="*/ 634850 h 757168"/>
                <a:gd name="connsiteX169" fmla="*/ 1385955 w 12192000"/>
                <a:gd name="connsiteY169" fmla="*/ 604522 h 757168"/>
                <a:gd name="connsiteX170" fmla="*/ 1340055 w 12192000"/>
                <a:gd name="connsiteY170" fmla="*/ 595629 h 757168"/>
                <a:gd name="connsiteX171" fmla="*/ 1257271 w 12192000"/>
                <a:gd name="connsiteY171" fmla="*/ 581180 h 757168"/>
                <a:gd name="connsiteX172" fmla="*/ 1031914 w 12192000"/>
                <a:gd name="connsiteY172" fmla="*/ 562692 h 757168"/>
                <a:gd name="connsiteX173" fmla="*/ 922031 w 12192000"/>
                <a:gd name="connsiteY173" fmla="*/ 566853 h 757168"/>
                <a:gd name="connsiteX174" fmla="*/ 873250 w 12192000"/>
                <a:gd name="connsiteY174" fmla="*/ 563724 h 757168"/>
                <a:gd name="connsiteX175" fmla="*/ 711627 w 12192000"/>
                <a:gd name="connsiteY175" fmla="*/ 529880 h 757168"/>
                <a:gd name="connsiteX176" fmla="*/ 311112 w 12192000"/>
                <a:gd name="connsiteY176" fmla="*/ 525106 h 757168"/>
                <a:gd name="connsiteX177" fmla="*/ 184145 w 12192000"/>
                <a:gd name="connsiteY177" fmla="*/ 532188 h 757168"/>
                <a:gd name="connsiteX178" fmla="*/ 116886 w 12192000"/>
                <a:gd name="connsiteY178" fmla="*/ 530572 h 757168"/>
                <a:gd name="connsiteX179" fmla="*/ 23941 w 12192000"/>
                <a:gd name="connsiteY179" fmla="*/ 506433 h 757168"/>
                <a:gd name="connsiteX180" fmla="*/ 0 w 12192000"/>
                <a:gd name="connsiteY180" fmla="*/ 502149 h 75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</a:cxnLst>
              <a:rect l="l" t="t" r="r" b="b"/>
              <a:pathLst>
                <a:path w="12192000" h="757168">
                  <a:moveTo>
                    <a:pt x="0" y="0"/>
                  </a:moveTo>
                  <a:lnTo>
                    <a:pt x="41653" y="6945"/>
                  </a:lnTo>
                  <a:cubicBezTo>
                    <a:pt x="55151" y="9178"/>
                    <a:pt x="68996" y="11810"/>
                    <a:pt x="81317" y="15509"/>
                  </a:cubicBezTo>
                  <a:cubicBezTo>
                    <a:pt x="92911" y="18978"/>
                    <a:pt x="102562" y="24446"/>
                    <a:pt x="114150" y="28105"/>
                  </a:cubicBezTo>
                  <a:cubicBezTo>
                    <a:pt x="145644" y="37958"/>
                    <a:pt x="177914" y="47281"/>
                    <a:pt x="214865" y="58374"/>
                  </a:cubicBezTo>
                  <a:cubicBezTo>
                    <a:pt x="236680" y="42349"/>
                    <a:pt x="264438" y="53534"/>
                    <a:pt x="299237" y="63560"/>
                  </a:cubicBezTo>
                  <a:cubicBezTo>
                    <a:pt x="334763" y="73816"/>
                    <a:pt x="376093" y="78654"/>
                    <a:pt x="415570" y="83774"/>
                  </a:cubicBezTo>
                  <a:cubicBezTo>
                    <a:pt x="487949" y="93100"/>
                    <a:pt x="560804" y="100354"/>
                    <a:pt x="633210" y="109108"/>
                  </a:cubicBezTo>
                  <a:cubicBezTo>
                    <a:pt x="648566" y="111058"/>
                    <a:pt x="666073" y="114072"/>
                    <a:pt x="677567" y="119446"/>
                  </a:cubicBezTo>
                  <a:cubicBezTo>
                    <a:pt x="756262" y="155621"/>
                    <a:pt x="853422" y="169678"/>
                    <a:pt x="946429" y="171502"/>
                  </a:cubicBezTo>
                  <a:cubicBezTo>
                    <a:pt x="1019582" y="173044"/>
                    <a:pt x="1091239" y="175083"/>
                    <a:pt x="1163367" y="182106"/>
                  </a:cubicBezTo>
                  <a:cubicBezTo>
                    <a:pt x="1168863" y="182586"/>
                    <a:pt x="1176224" y="182589"/>
                    <a:pt x="1180337" y="181279"/>
                  </a:cubicBezTo>
                  <a:cubicBezTo>
                    <a:pt x="1205822" y="172503"/>
                    <a:pt x="1231920" y="173109"/>
                    <a:pt x="1263939" y="173070"/>
                  </a:cubicBezTo>
                  <a:cubicBezTo>
                    <a:pt x="1309211" y="172961"/>
                    <a:pt x="1350592" y="176848"/>
                    <a:pt x="1392213" y="183225"/>
                  </a:cubicBezTo>
                  <a:cubicBezTo>
                    <a:pt x="1422516" y="187866"/>
                    <a:pt x="1453010" y="195759"/>
                    <a:pt x="1479752" y="205174"/>
                  </a:cubicBezTo>
                  <a:cubicBezTo>
                    <a:pt x="1516962" y="218381"/>
                    <a:pt x="1553071" y="224660"/>
                    <a:pt x="1589813" y="211706"/>
                  </a:cubicBezTo>
                  <a:cubicBezTo>
                    <a:pt x="1629541" y="197953"/>
                    <a:pt x="1673292" y="205778"/>
                    <a:pt x="1716264" y="207459"/>
                  </a:cubicBezTo>
                  <a:cubicBezTo>
                    <a:pt x="1734988" y="208248"/>
                    <a:pt x="1754789" y="209668"/>
                    <a:pt x="1772900" y="208137"/>
                  </a:cubicBezTo>
                  <a:cubicBezTo>
                    <a:pt x="1825381" y="203828"/>
                    <a:pt x="1876222" y="195808"/>
                    <a:pt x="1929319" y="193822"/>
                  </a:cubicBezTo>
                  <a:cubicBezTo>
                    <a:pt x="1958819" y="192698"/>
                    <a:pt x="1991232" y="199166"/>
                    <a:pt x="2021514" y="204186"/>
                  </a:cubicBezTo>
                  <a:cubicBezTo>
                    <a:pt x="2052154" y="209417"/>
                    <a:pt x="2082323" y="216530"/>
                    <a:pt x="2111753" y="223797"/>
                  </a:cubicBezTo>
                  <a:cubicBezTo>
                    <a:pt x="2131736" y="228659"/>
                    <a:pt x="2153567" y="233429"/>
                    <a:pt x="2169356" y="241125"/>
                  </a:cubicBezTo>
                  <a:cubicBezTo>
                    <a:pt x="2205243" y="258649"/>
                    <a:pt x="2242901" y="263295"/>
                    <a:pt x="2286638" y="257382"/>
                  </a:cubicBezTo>
                  <a:cubicBezTo>
                    <a:pt x="2293313" y="256396"/>
                    <a:pt x="2301018" y="256799"/>
                    <a:pt x="2308368" y="256995"/>
                  </a:cubicBezTo>
                  <a:cubicBezTo>
                    <a:pt x="2426026" y="259155"/>
                    <a:pt x="2543593" y="262834"/>
                    <a:pt x="2660621" y="262863"/>
                  </a:cubicBezTo>
                  <a:cubicBezTo>
                    <a:pt x="2708088" y="262871"/>
                    <a:pt x="2754165" y="254412"/>
                    <a:pt x="2801134" y="250006"/>
                  </a:cubicBezTo>
                  <a:cubicBezTo>
                    <a:pt x="2810748" y="249174"/>
                    <a:pt x="2821504" y="247638"/>
                    <a:pt x="2830994" y="249091"/>
                  </a:cubicBezTo>
                  <a:cubicBezTo>
                    <a:pt x="2934354" y="264045"/>
                    <a:pt x="3032340" y="255254"/>
                    <a:pt x="3129084" y="242009"/>
                  </a:cubicBezTo>
                  <a:cubicBezTo>
                    <a:pt x="3139090" y="240625"/>
                    <a:pt x="3151170" y="241831"/>
                    <a:pt x="3162162" y="242789"/>
                  </a:cubicBezTo>
                  <a:cubicBezTo>
                    <a:pt x="3192925" y="245736"/>
                    <a:pt x="3225969" y="254145"/>
                    <a:pt x="3254072" y="251612"/>
                  </a:cubicBezTo>
                  <a:cubicBezTo>
                    <a:pt x="3328782" y="244461"/>
                    <a:pt x="3402881" y="234992"/>
                    <a:pt x="3473491" y="221903"/>
                  </a:cubicBezTo>
                  <a:cubicBezTo>
                    <a:pt x="3545212" y="208683"/>
                    <a:pt x="3611651" y="197856"/>
                    <a:pt x="3691860" y="219228"/>
                  </a:cubicBezTo>
                  <a:cubicBezTo>
                    <a:pt x="3725977" y="228268"/>
                    <a:pt x="3771754" y="225515"/>
                    <a:pt x="3811494" y="225691"/>
                  </a:cubicBezTo>
                  <a:cubicBezTo>
                    <a:pt x="3840564" y="225687"/>
                    <a:pt x="3868906" y="218586"/>
                    <a:pt x="3897533" y="220087"/>
                  </a:cubicBezTo>
                  <a:cubicBezTo>
                    <a:pt x="3973874" y="224087"/>
                    <a:pt x="4042293" y="217563"/>
                    <a:pt x="4109430" y="200477"/>
                  </a:cubicBezTo>
                  <a:cubicBezTo>
                    <a:pt x="4135544" y="193834"/>
                    <a:pt x="4175268" y="201258"/>
                    <a:pt x="4208772" y="200914"/>
                  </a:cubicBezTo>
                  <a:cubicBezTo>
                    <a:pt x="4244136" y="200288"/>
                    <a:pt x="4280583" y="199908"/>
                    <a:pt x="4314641" y="196159"/>
                  </a:cubicBezTo>
                  <a:cubicBezTo>
                    <a:pt x="4402743" y="186278"/>
                    <a:pt x="4489848" y="174436"/>
                    <a:pt x="4577622" y="163774"/>
                  </a:cubicBezTo>
                  <a:cubicBezTo>
                    <a:pt x="4649843" y="154967"/>
                    <a:pt x="4719794" y="168553"/>
                    <a:pt x="4790345" y="177592"/>
                  </a:cubicBezTo>
                  <a:cubicBezTo>
                    <a:pt x="4834576" y="183345"/>
                    <a:pt x="4875614" y="193701"/>
                    <a:pt x="4926164" y="184139"/>
                  </a:cubicBezTo>
                  <a:cubicBezTo>
                    <a:pt x="4974485" y="175032"/>
                    <a:pt x="5034899" y="180870"/>
                    <a:pt x="5088812" y="177401"/>
                  </a:cubicBezTo>
                  <a:cubicBezTo>
                    <a:pt x="5134238" y="174439"/>
                    <a:pt x="5178353" y="168165"/>
                    <a:pt x="5222466" y="162082"/>
                  </a:cubicBezTo>
                  <a:cubicBezTo>
                    <a:pt x="5282519" y="153783"/>
                    <a:pt x="5341864" y="144876"/>
                    <a:pt x="5406528" y="153987"/>
                  </a:cubicBezTo>
                  <a:cubicBezTo>
                    <a:pt x="5479960" y="164323"/>
                    <a:pt x="5531876" y="142624"/>
                    <a:pt x="5590716" y="129490"/>
                  </a:cubicBezTo>
                  <a:cubicBezTo>
                    <a:pt x="5631296" y="120553"/>
                    <a:pt x="5675395" y="114659"/>
                    <a:pt x="5719429" y="110099"/>
                  </a:cubicBezTo>
                  <a:cubicBezTo>
                    <a:pt x="5778247" y="104215"/>
                    <a:pt x="5838715" y="102042"/>
                    <a:pt x="5897895" y="96368"/>
                  </a:cubicBezTo>
                  <a:cubicBezTo>
                    <a:pt x="5987399" y="87895"/>
                    <a:pt x="6077855" y="82333"/>
                    <a:pt x="6169957" y="94411"/>
                  </a:cubicBezTo>
                  <a:cubicBezTo>
                    <a:pt x="6212360" y="99875"/>
                    <a:pt x="6252010" y="101763"/>
                    <a:pt x="6294827" y="99236"/>
                  </a:cubicBezTo>
                  <a:cubicBezTo>
                    <a:pt x="6364965" y="95091"/>
                    <a:pt x="6436581" y="97891"/>
                    <a:pt x="6494261" y="71724"/>
                  </a:cubicBezTo>
                  <a:cubicBezTo>
                    <a:pt x="6514615" y="62488"/>
                    <a:pt x="6550354" y="61691"/>
                    <a:pt x="6579627" y="57883"/>
                  </a:cubicBezTo>
                  <a:cubicBezTo>
                    <a:pt x="6613354" y="53353"/>
                    <a:pt x="6637770" y="57878"/>
                    <a:pt x="6654800" y="77086"/>
                  </a:cubicBezTo>
                  <a:cubicBezTo>
                    <a:pt x="6662444" y="85688"/>
                    <a:pt x="6685147" y="94892"/>
                    <a:pt x="6703059" y="97166"/>
                  </a:cubicBezTo>
                  <a:cubicBezTo>
                    <a:pt x="6756799" y="103989"/>
                    <a:pt x="6806654" y="100687"/>
                    <a:pt x="6859445" y="90481"/>
                  </a:cubicBezTo>
                  <a:cubicBezTo>
                    <a:pt x="6908894" y="80861"/>
                    <a:pt x="6969747" y="85387"/>
                    <a:pt x="7025414" y="83536"/>
                  </a:cubicBezTo>
                  <a:cubicBezTo>
                    <a:pt x="7064862" y="82168"/>
                    <a:pt x="7104501" y="77186"/>
                    <a:pt x="7144137" y="79264"/>
                  </a:cubicBezTo>
                  <a:cubicBezTo>
                    <a:pt x="7193316" y="81841"/>
                    <a:pt x="7241809" y="90488"/>
                    <a:pt x="7291235" y="95367"/>
                  </a:cubicBezTo>
                  <a:cubicBezTo>
                    <a:pt x="7329668" y="99288"/>
                    <a:pt x="7368978" y="100585"/>
                    <a:pt x="7407395" y="104888"/>
                  </a:cubicBezTo>
                  <a:cubicBezTo>
                    <a:pt x="7438868" y="108256"/>
                    <a:pt x="7469832" y="114265"/>
                    <a:pt x="7500837" y="119515"/>
                  </a:cubicBezTo>
                  <a:cubicBezTo>
                    <a:pt x="7512146" y="121444"/>
                    <a:pt x="7523255" y="127178"/>
                    <a:pt x="7533567" y="126955"/>
                  </a:cubicBezTo>
                  <a:cubicBezTo>
                    <a:pt x="7636025" y="124121"/>
                    <a:pt x="7707510" y="164497"/>
                    <a:pt x="7792910" y="185188"/>
                  </a:cubicBezTo>
                  <a:cubicBezTo>
                    <a:pt x="7882663" y="207063"/>
                    <a:pt x="7969001" y="237914"/>
                    <a:pt x="8070699" y="235423"/>
                  </a:cubicBezTo>
                  <a:cubicBezTo>
                    <a:pt x="8132239" y="233879"/>
                    <a:pt x="8191903" y="225939"/>
                    <a:pt x="8253177" y="222473"/>
                  </a:cubicBezTo>
                  <a:cubicBezTo>
                    <a:pt x="8274949" y="221324"/>
                    <a:pt x="8299150" y="222976"/>
                    <a:pt x="8320683" y="226393"/>
                  </a:cubicBezTo>
                  <a:cubicBezTo>
                    <a:pt x="8424731" y="242340"/>
                    <a:pt x="8527777" y="249266"/>
                    <a:pt x="8631438" y="237528"/>
                  </a:cubicBezTo>
                  <a:cubicBezTo>
                    <a:pt x="8649201" y="235596"/>
                    <a:pt x="8668058" y="233915"/>
                    <a:pt x="8686410" y="234877"/>
                  </a:cubicBezTo>
                  <a:cubicBezTo>
                    <a:pt x="8786966" y="240146"/>
                    <a:pt x="8885480" y="249315"/>
                    <a:pt x="8980658" y="273001"/>
                  </a:cubicBezTo>
                  <a:cubicBezTo>
                    <a:pt x="9012626" y="280972"/>
                    <a:pt x="9052108" y="279035"/>
                    <a:pt x="9087625" y="282423"/>
                  </a:cubicBezTo>
                  <a:cubicBezTo>
                    <a:pt x="9120583" y="285484"/>
                    <a:pt x="9154319" y="287825"/>
                    <a:pt x="9186017" y="293875"/>
                  </a:cubicBezTo>
                  <a:cubicBezTo>
                    <a:pt x="9232288" y="302785"/>
                    <a:pt x="9275554" y="305815"/>
                    <a:pt x="9323931" y="302628"/>
                  </a:cubicBezTo>
                  <a:cubicBezTo>
                    <a:pt x="9370084" y="299705"/>
                    <a:pt x="9419491" y="304964"/>
                    <a:pt x="9467213" y="307275"/>
                  </a:cubicBezTo>
                  <a:cubicBezTo>
                    <a:pt x="9520438" y="309874"/>
                    <a:pt x="9573661" y="312473"/>
                    <a:pt x="9626826" y="316213"/>
                  </a:cubicBezTo>
                  <a:cubicBezTo>
                    <a:pt x="9648094" y="317708"/>
                    <a:pt x="9671915" y="326588"/>
                    <a:pt x="9689696" y="324467"/>
                  </a:cubicBezTo>
                  <a:cubicBezTo>
                    <a:pt x="9747117" y="317175"/>
                    <a:pt x="9803355" y="332523"/>
                    <a:pt x="9860526" y="329986"/>
                  </a:cubicBezTo>
                  <a:cubicBezTo>
                    <a:pt x="9888572" y="328594"/>
                    <a:pt x="9919723" y="338048"/>
                    <a:pt x="9949775" y="340386"/>
                  </a:cubicBezTo>
                  <a:cubicBezTo>
                    <a:pt x="9998886" y="344296"/>
                    <a:pt x="10048092" y="346302"/>
                    <a:pt x="10097252" y="349262"/>
                  </a:cubicBezTo>
                  <a:cubicBezTo>
                    <a:pt x="10113390" y="350297"/>
                    <a:pt x="10129133" y="351886"/>
                    <a:pt x="10145261" y="353113"/>
                  </a:cubicBezTo>
                  <a:cubicBezTo>
                    <a:pt x="10159555" y="354243"/>
                    <a:pt x="10174512" y="356743"/>
                    <a:pt x="10188159" y="356124"/>
                  </a:cubicBezTo>
                  <a:cubicBezTo>
                    <a:pt x="10237589" y="353944"/>
                    <a:pt x="10286441" y="348682"/>
                    <a:pt x="10336144" y="348235"/>
                  </a:cubicBezTo>
                  <a:cubicBezTo>
                    <a:pt x="10379222" y="347822"/>
                    <a:pt x="10423443" y="353764"/>
                    <a:pt x="10466847" y="354131"/>
                  </a:cubicBezTo>
                  <a:cubicBezTo>
                    <a:pt x="10543353" y="354898"/>
                    <a:pt x="10619988" y="353190"/>
                    <a:pt x="10696514" y="353575"/>
                  </a:cubicBezTo>
                  <a:cubicBezTo>
                    <a:pt x="10713071" y="353680"/>
                    <a:pt x="10730069" y="359342"/>
                    <a:pt x="10746932" y="360606"/>
                  </a:cubicBezTo>
                  <a:cubicBezTo>
                    <a:pt x="10799731" y="364326"/>
                    <a:pt x="10852569" y="367289"/>
                    <a:pt x="10905388" y="370627"/>
                  </a:cubicBezTo>
                  <a:cubicBezTo>
                    <a:pt x="10935470" y="372396"/>
                    <a:pt x="10965963" y="373421"/>
                    <a:pt x="10995602" y="376691"/>
                  </a:cubicBezTo>
                  <a:cubicBezTo>
                    <a:pt x="11034750" y="381032"/>
                    <a:pt x="11070168" y="386324"/>
                    <a:pt x="11107647" y="373405"/>
                  </a:cubicBezTo>
                  <a:cubicBezTo>
                    <a:pt x="11165372" y="353347"/>
                    <a:pt x="11236837" y="366060"/>
                    <a:pt x="11302440" y="364156"/>
                  </a:cubicBezTo>
                  <a:cubicBezTo>
                    <a:pt x="11319394" y="363708"/>
                    <a:pt x="11336655" y="364422"/>
                    <a:pt x="11353613" y="363785"/>
                  </a:cubicBezTo>
                  <a:cubicBezTo>
                    <a:pt x="11384961" y="362566"/>
                    <a:pt x="11415955" y="360947"/>
                    <a:pt x="11447323" y="359346"/>
                  </a:cubicBezTo>
                  <a:cubicBezTo>
                    <a:pt x="11452855" y="359066"/>
                    <a:pt x="11459104" y="359200"/>
                    <a:pt x="11464292" y="358519"/>
                  </a:cubicBezTo>
                  <a:cubicBezTo>
                    <a:pt x="11512058" y="353010"/>
                    <a:pt x="11559143" y="346321"/>
                    <a:pt x="11607560" y="342370"/>
                  </a:cubicBezTo>
                  <a:cubicBezTo>
                    <a:pt x="11631218" y="340368"/>
                    <a:pt x="11657295" y="341352"/>
                    <a:pt x="11681426" y="344335"/>
                  </a:cubicBezTo>
                  <a:cubicBezTo>
                    <a:pt x="11751997" y="352993"/>
                    <a:pt x="11821986" y="358760"/>
                    <a:pt x="11893565" y="355261"/>
                  </a:cubicBezTo>
                  <a:cubicBezTo>
                    <a:pt x="11921973" y="353889"/>
                    <a:pt x="11953288" y="360300"/>
                    <a:pt x="11983290" y="363588"/>
                  </a:cubicBezTo>
                  <a:lnTo>
                    <a:pt x="12192000" y="388018"/>
                  </a:lnTo>
                  <a:lnTo>
                    <a:pt x="12192000" y="577115"/>
                  </a:lnTo>
                  <a:lnTo>
                    <a:pt x="12157329" y="588862"/>
                  </a:lnTo>
                  <a:cubicBezTo>
                    <a:pt x="12118393" y="608572"/>
                    <a:pt x="12109715" y="605637"/>
                    <a:pt x="12066948" y="586034"/>
                  </a:cubicBezTo>
                  <a:cubicBezTo>
                    <a:pt x="12016991" y="563193"/>
                    <a:pt x="11965119" y="541779"/>
                    <a:pt x="11911344" y="521599"/>
                  </a:cubicBezTo>
                  <a:cubicBezTo>
                    <a:pt x="11894383" y="515178"/>
                    <a:pt x="11869417" y="514060"/>
                    <a:pt x="11847823" y="511785"/>
                  </a:cubicBezTo>
                  <a:cubicBezTo>
                    <a:pt x="11811233" y="507768"/>
                    <a:pt x="11773630" y="501982"/>
                    <a:pt x="11737547" y="502380"/>
                  </a:cubicBezTo>
                  <a:cubicBezTo>
                    <a:pt x="11702930" y="502855"/>
                    <a:pt x="11668388" y="508866"/>
                    <a:pt x="11636052" y="514993"/>
                  </a:cubicBezTo>
                  <a:cubicBezTo>
                    <a:pt x="11545722" y="532199"/>
                    <a:pt x="11462455" y="555118"/>
                    <a:pt x="11394706" y="590867"/>
                  </a:cubicBezTo>
                  <a:cubicBezTo>
                    <a:pt x="11385999" y="595562"/>
                    <a:pt x="11369016" y="596581"/>
                    <a:pt x="11354978" y="597561"/>
                  </a:cubicBezTo>
                  <a:cubicBezTo>
                    <a:pt x="11332076" y="599224"/>
                    <a:pt x="11308448" y="600655"/>
                    <a:pt x="11285306" y="599825"/>
                  </a:cubicBezTo>
                  <a:cubicBezTo>
                    <a:pt x="11172906" y="595841"/>
                    <a:pt x="11083430" y="617861"/>
                    <a:pt x="11008528" y="656670"/>
                  </a:cubicBezTo>
                  <a:cubicBezTo>
                    <a:pt x="10986971" y="667750"/>
                    <a:pt x="10970753" y="668236"/>
                    <a:pt x="10948735" y="652964"/>
                  </a:cubicBezTo>
                  <a:cubicBezTo>
                    <a:pt x="10923173" y="635218"/>
                    <a:pt x="10885031" y="639705"/>
                    <a:pt x="10850698" y="641721"/>
                  </a:cubicBezTo>
                  <a:cubicBezTo>
                    <a:pt x="10815269" y="643680"/>
                    <a:pt x="10779458" y="645811"/>
                    <a:pt x="10744026" y="647769"/>
                  </a:cubicBezTo>
                  <a:cubicBezTo>
                    <a:pt x="10717832" y="649066"/>
                    <a:pt x="10692021" y="650003"/>
                    <a:pt x="10666160" y="651891"/>
                  </a:cubicBezTo>
                  <a:cubicBezTo>
                    <a:pt x="10585627" y="657783"/>
                    <a:pt x="10513854" y="650969"/>
                    <a:pt x="10450521" y="616552"/>
                  </a:cubicBezTo>
                  <a:cubicBezTo>
                    <a:pt x="10402221" y="590175"/>
                    <a:pt x="10339099" y="579806"/>
                    <a:pt x="10271192" y="583498"/>
                  </a:cubicBezTo>
                  <a:cubicBezTo>
                    <a:pt x="10262701" y="584006"/>
                    <a:pt x="10251859" y="587254"/>
                    <a:pt x="10246067" y="585423"/>
                  </a:cubicBezTo>
                  <a:cubicBezTo>
                    <a:pt x="10158786" y="558528"/>
                    <a:pt x="10086634" y="594049"/>
                    <a:pt x="10005027" y="592252"/>
                  </a:cubicBezTo>
                  <a:cubicBezTo>
                    <a:pt x="9969004" y="591507"/>
                    <a:pt x="9931565" y="603664"/>
                    <a:pt x="9898681" y="613195"/>
                  </a:cubicBezTo>
                  <a:cubicBezTo>
                    <a:pt x="9853463" y="626281"/>
                    <a:pt x="9813049" y="639042"/>
                    <a:pt x="9753225" y="629038"/>
                  </a:cubicBezTo>
                  <a:cubicBezTo>
                    <a:pt x="9693404" y="618845"/>
                    <a:pt x="9637675" y="628898"/>
                    <a:pt x="9591376" y="648601"/>
                  </a:cubicBezTo>
                  <a:cubicBezTo>
                    <a:pt x="9556001" y="663537"/>
                    <a:pt x="9518120" y="663077"/>
                    <a:pt x="9472860" y="655936"/>
                  </a:cubicBezTo>
                  <a:cubicBezTo>
                    <a:pt x="9416283" y="647056"/>
                    <a:pt x="9357217" y="643578"/>
                    <a:pt x="9299788" y="636945"/>
                  </a:cubicBezTo>
                  <a:cubicBezTo>
                    <a:pt x="9287347" y="635531"/>
                    <a:pt x="9271710" y="632039"/>
                    <a:pt x="9264605" y="627087"/>
                  </a:cubicBezTo>
                  <a:cubicBezTo>
                    <a:pt x="9177661" y="565680"/>
                    <a:pt x="9051076" y="558473"/>
                    <a:pt x="8926435" y="549269"/>
                  </a:cubicBezTo>
                  <a:cubicBezTo>
                    <a:pt x="8850925" y="543595"/>
                    <a:pt x="8774954" y="539613"/>
                    <a:pt x="8698934" y="536583"/>
                  </a:cubicBezTo>
                  <a:cubicBezTo>
                    <a:pt x="8673232" y="535428"/>
                    <a:pt x="8645916" y="537050"/>
                    <a:pt x="8622862" y="541563"/>
                  </a:cubicBezTo>
                  <a:cubicBezTo>
                    <a:pt x="8574890" y="551069"/>
                    <a:pt x="8530403" y="564380"/>
                    <a:pt x="8482784" y="574094"/>
                  </a:cubicBezTo>
                  <a:cubicBezTo>
                    <a:pt x="8464923" y="577929"/>
                    <a:pt x="8442157" y="576927"/>
                    <a:pt x="8421565" y="576610"/>
                  </a:cubicBezTo>
                  <a:cubicBezTo>
                    <a:pt x="8385152" y="576229"/>
                    <a:pt x="8345023" y="569546"/>
                    <a:pt x="8313469" y="574762"/>
                  </a:cubicBezTo>
                  <a:cubicBezTo>
                    <a:pt x="8231431" y="588203"/>
                    <a:pt x="8155671" y="580227"/>
                    <a:pt x="8079520" y="558685"/>
                  </a:cubicBezTo>
                  <a:cubicBezTo>
                    <a:pt x="7972906" y="528487"/>
                    <a:pt x="7870782" y="525043"/>
                    <a:pt x="7773327" y="558854"/>
                  </a:cubicBezTo>
                  <a:cubicBezTo>
                    <a:pt x="7729470" y="574107"/>
                    <a:pt x="7688069" y="563543"/>
                    <a:pt x="7652477" y="547561"/>
                  </a:cubicBezTo>
                  <a:cubicBezTo>
                    <a:pt x="7611494" y="529005"/>
                    <a:pt x="7570974" y="522685"/>
                    <a:pt x="7522274" y="532150"/>
                  </a:cubicBezTo>
                  <a:cubicBezTo>
                    <a:pt x="7511488" y="534257"/>
                    <a:pt x="7496511" y="532136"/>
                    <a:pt x="7484080" y="530532"/>
                  </a:cubicBezTo>
                  <a:cubicBezTo>
                    <a:pt x="7413133" y="522044"/>
                    <a:pt x="7341987" y="510303"/>
                    <a:pt x="7282277" y="540177"/>
                  </a:cubicBezTo>
                  <a:cubicBezTo>
                    <a:pt x="7270558" y="546051"/>
                    <a:pt x="7251336" y="547713"/>
                    <a:pt x="7235690" y="551282"/>
                  </a:cubicBezTo>
                  <a:cubicBezTo>
                    <a:pt x="7170161" y="565782"/>
                    <a:pt x="7172820" y="564203"/>
                    <a:pt x="7116339" y="539494"/>
                  </a:cubicBezTo>
                  <a:cubicBezTo>
                    <a:pt x="7086841" y="526502"/>
                    <a:pt x="7045980" y="512724"/>
                    <a:pt x="7011067" y="511848"/>
                  </a:cubicBezTo>
                  <a:cubicBezTo>
                    <a:pt x="6800473" y="506533"/>
                    <a:pt x="6601893" y="468653"/>
                    <a:pt x="6403234" y="432296"/>
                  </a:cubicBezTo>
                  <a:cubicBezTo>
                    <a:pt x="6280760" y="409851"/>
                    <a:pt x="6160432" y="402592"/>
                    <a:pt x="6036273" y="412301"/>
                  </a:cubicBezTo>
                  <a:cubicBezTo>
                    <a:pt x="5946471" y="419425"/>
                    <a:pt x="5863077" y="395593"/>
                    <a:pt x="5780467" y="377910"/>
                  </a:cubicBezTo>
                  <a:cubicBezTo>
                    <a:pt x="5763357" y="374343"/>
                    <a:pt x="5747757" y="363033"/>
                    <a:pt x="5739051" y="353609"/>
                  </a:cubicBezTo>
                  <a:cubicBezTo>
                    <a:pt x="5707675" y="320294"/>
                    <a:pt x="5653252" y="312483"/>
                    <a:pt x="5583566" y="321995"/>
                  </a:cubicBezTo>
                  <a:cubicBezTo>
                    <a:pt x="5528347" y="329404"/>
                    <a:pt x="5477716" y="340486"/>
                    <a:pt x="5432030" y="362512"/>
                  </a:cubicBezTo>
                  <a:cubicBezTo>
                    <a:pt x="5378421" y="388318"/>
                    <a:pt x="5322767" y="418026"/>
                    <a:pt x="5241398" y="425781"/>
                  </a:cubicBezTo>
                  <a:cubicBezTo>
                    <a:pt x="5206262" y="429089"/>
                    <a:pt x="5176131" y="428273"/>
                    <a:pt x="5139710" y="421022"/>
                  </a:cubicBezTo>
                  <a:cubicBezTo>
                    <a:pt x="5069048" y="407018"/>
                    <a:pt x="4997864" y="396037"/>
                    <a:pt x="4929402" y="424310"/>
                  </a:cubicBezTo>
                  <a:cubicBezTo>
                    <a:pt x="4891785" y="439890"/>
                    <a:pt x="4841650" y="448519"/>
                    <a:pt x="4782793" y="441046"/>
                  </a:cubicBezTo>
                  <a:cubicBezTo>
                    <a:pt x="4709316" y="431663"/>
                    <a:pt x="4641426" y="442031"/>
                    <a:pt x="4577594" y="459290"/>
                  </a:cubicBezTo>
                  <a:cubicBezTo>
                    <a:pt x="4554816" y="465538"/>
                    <a:pt x="4527069" y="468279"/>
                    <a:pt x="4500826" y="470529"/>
                  </a:cubicBezTo>
                  <a:cubicBezTo>
                    <a:pt x="4440199" y="475746"/>
                    <a:pt x="4379252" y="479993"/>
                    <a:pt x="4317973" y="483649"/>
                  </a:cubicBezTo>
                  <a:cubicBezTo>
                    <a:pt x="4267762" y="486741"/>
                    <a:pt x="4217264" y="488292"/>
                    <a:pt x="4166722" y="490602"/>
                  </a:cubicBezTo>
                  <a:cubicBezTo>
                    <a:pt x="4111394" y="493045"/>
                    <a:pt x="4067073" y="503124"/>
                    <a:pt x="4042814" y="530660"/>
                  </a:cubicBezTo>
                  <a:cubicBezTo>
                    <a:pt x="4034996" y="539407"/>
                    <a:pt x="4017001" y="545715"/>
                    <a:pt x="4002653" y="552594"/>
                  </a:cubicBezTo>
                  <a:cubicBezTo>
                    <a:pt x="3992459" y="557592"/>
                    <a:pt x="3979023" y="561086"/>
                    <a:pt x="3969549" y="566312"/>
                  </a:cubicBezTo>
                  <a:cubicBezTo>
                    <a:pt x="3919896" y="593854"/>
                    <a:pt x="3870968" y="621622"/>
                    <a:pt x="3821685" y="649183"/>
                  </a:cubicBezTo>
                  <a:cubicBezTo>
                    <a:pt x="3816761" y="651788"/>
                    <a:pt x="3811445" y="654943"/>
                    <a:pt x="3805138" y="655947"/>
                  </a:cubicBezTo>
                  <a:cubicBezTo>
                    <a:pt x="3739817" y="666451"/>
                    <a:pt x="3673801" y="676154"/>
                    <a:pt x="3609177" y="687459"/>
                  </a:cubicBezTo>
                  <a:cubicBezTo>
                    <a:pt x="3584288" y="691878"/>
                    <a:pt x="3558597" y="697589"/>
                    <a:pt x="3539727" y="706521"/>
                  </a:cubicBezTo>
                  <a:cubicBezTo>
                    <a:pt x="3496714" y="726780"/>
                    <a:pt x="3457268" y="749132"/>
                    <a:pt x="3396572" y="755681"/>
                  </a:cubicBezTo>
                  <a:cubicBezTo>
                    <a:pt x="3378807" y="757611"/>
                    <a:pt x="3357809" y="758036"/>
                    <a:pt x="3341054" y="754679"/>
                  </a:cubicBezTo>
                  <a:cubicBezTo>
                    <a:pt x="3272962" y="740809"/>
                    <a:pt x="3206471" y="724541"/>
                    <a:pt x="3138775" y="710120"/>
                  </a:cubicBezTo>
                  <a:cubicBezTo>
                    <a:pt x="3095820" y="701191"/>
                    <a:pt x="3056969" y="691141"/>
                    <a:pt x="3037283" y="666453"/>
                  </a:cubicBezTo>
                  <a:cubicBezTo>
                    <a:pt x="3031764" y="659487"/>
                    <a:pt x="3015626" y="651391"/>
                    <a:pt x="3002117" y="649347"/>
                  </a:cubicBezTo>
                  <a:cubicBezTo>
                    <a:pt x="2915220" y="636209"/>
                    <a:pt x="2829194" y="627503"/>
                    <a:pt x="2747294" y="652400"/>
                  </a:cubicBezTo>
                  <a:cubicBezTo>
                    <a:pt x="2730084" y="657794"/>
                    <a:pt x="2698519" y="656140"/>
                    <a:pt x="2676273" y="652304"/>
                  </a:cubicBezTo>
                  <a:cubicBezTo>
                    <a:pt x="2590546" y="637890"/>
                    <a:pt x="2508883" y="630176"/>
                    <a:pt x="2432360" y="657836"/>
                  </a:cubicBezTo>
                  <a:cubicBezTo>
                    <a:pt x="2423352" y="661179"/>
                    <a:pt x="2395274" y="656272"/>
                    <a:pt x="2382311" y="650824"/>
                  </a:cubicBezTo>
                  <a:cubicBezTo>
                    <a:pt x="2257393" y="597728"/>
                    <a:pt x="2187724" y="592930"/>
                    <a:pt x="2055134" y="630053"/>
                  </a:cubicBezTo>
                  <a:cubicBezTo>
                    <a:pt x="2046542" y="632464"/>
                    <a:pt x="2035364" y="635121"/>
                    <a:pt x="2031829" y="639324"/>
                  </a:cubicBezTo>
                  <a:cubicBezTo>
                    <a:pt x="2007977" y="666120"/>
                    <a:pt x="1960229" y="664380"/>
                    <a:pt x="1912764" y="664183"/>
                  </a:cubicBezTo>
                  <a:cubicBezTo>
                    <a:pt x="1860521" y="663924"/>
                    <a:pt x="1808236" y="664426"/>
                    <a:pt x="1755637" y="663960"/>
                  </a:cubicBezTo>
                  <a:cubicBezTo>
                    <a:pt x="1746439" y="663859"/>
                    <a:pt x="1736243" y="661799"/>
                    <a:pt x="1727159" y="659605"/>
                  </a:cubicBezTo>
                  <a:cubicBezTo>
                    <a:pt x="1692256" y="651480"/>
                    <a:pt x="1658604" y="640559"/>
                    <a:pt x="1622470" y="634850"/>
                  </a:cubicBezTo>
                  <a:cubicBezTo>
                    <a:pt x="1544362" y="622552"/>
                    <a:pt x="1469248" y="602210"/>
                    <a:pt x="1385955" y="604522"/>
                  </a:cubicBezTo>
                  <a:cubicBezTo>
                    <a:pt x="1371585" y="604913"/>
                    <a:pt x="1355357" y="598530"/>
                    <a:pt x="1340055" y="595629"/>
                  </a:cubicBezTo>
                  <a:cubicBezTo>
                    <a:pt x="1312351" y="590552"/>
                    <a:pt x="1285460" y="583993"/>
                    <a:pt x="1257271" y="581180"/>
                  </a:cubicBezTo>
                  <a:cubicBezTo>
                    <a:pt x="1182583" y="573830"/>
                    <a:pt x="1107142" y="566824"/>
                    <a:pt x="1031914" y="562692"/>
                  </a:cubicBezTo>
                  <a:cubicBezTo>
                    <a:pt x="995593" y="560597"/>
                    <a:pt x="958880" y="565923"/>
                    <a:pt x="922031" y="566853"/>
                  </a:cubicBezTo>
                  <a:cubicBezTo>
                    <a:pt x="905446" y="567320"/>
                    <a:pt x="878533" y="568199"/>
                    <a:pt x="873250" y="563724"/>
                  </a:cubicBezTo>
                  <a:cubicBezTo>
                    <a:pt x="832343" y="529722"/>
                    <a:pt x="772202" y="532674"/>
                    <a:pt x="711627" y="529880"/>
                  </a:cubicBezTo>
                  <a:cubicBezTo>
                    <a:pt x="577999" y="523641"/>
                    <a:pt x="447408" y="543696"/>
                    <a:pt x="311112" y="525106"/>
                  </a:cubicBezTo>
                  <a:cubicBezTo>
                    <a:pt x="271645" y="519795"/>
                    <a:pt x="226936" y="530235"/>
                    <a:pt x="184145" y="532188"/>
                  </a:cubicBezTo>
                  <a:cubicBezTo>
                    <a:pt x="162015" y="533128"/>
                    <a:pt x="137665" y="534333"/>
                    <a:pt x="116886" y="530572"/>
                  </a:cubicBezTo>
                  <a:cubicBezTo>
                    <a:pt x="84810" y="524693"/>
                    <a:pt x="54011" y="515448"/>
                    <a:pt x="23941" y="506433"/>
                  </a:cubicBezTo>
                  <a:lnTo>
                    <a:pt x="0" y="502149"/>
                  </a:lnTo>
                  <a:close/>
                </a:path>
              </a:pathLst>
            </a:cu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381000" dist="152400" dir="5400000" algn="t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6AA40418-2F7D-4A2A-84C0-1A72B0307C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959818"/>
              <a:ext cx="12192000" cy="757168"/>
            </a:xfrm>
            <a:custGeom>
              <a:avLst/>
              <a:gdLst>
                <a:gd name="connsiteX0" fmla="*/ 0 w 12192000"/>
                <a:gd name="connsiteY0" fmla="*/ 0 h 757168"/>
                <a:gd name="connsiteX1" fmla="*/ 41653 w 12192000"/>
                <a:gd name="connsiteY1" fmla="*/ 6945 h 757168"/>
                <a:gd name="connsiteX2" fmla="*/ 81317 w 12192000"/>
                <a:gd name="connsiteY2" fmla="*/ 15509 h 757168"/>
                <a:gd name="connsiteX3" fmla="*/ 114150 w 12192000"/>
                <a:gd name="connsiteY3" fmla="*/ 28105 h 757168"/>
                <a:gd name="connsiteX4" fmla="*/ 214865 w 12192000"/>
                <a:gd name="connsiteY4" fmla="*/ 58374 h 757168"/>
                <a:gd name="connsiteX5" fmla="*/ 299237 w 12192000"/>
                <a:gd name="connsiteY5" fmla="*/ 63560 h 757168"/>
                <a:gd name="connsiteX6" fmla="*/ 415570 w 12192000"/>
                <a:gd name="connsiteY6" fmla="*/ 83774 h 757168"/>
                <a:gd name="connsiteX7" fmla="*/ 633210 w 12192000"/>
                <a:gd name="connsiteY7" fmla="*/ 109108 h 757168"/>
                <a:gd name="connsiteX8" fmla="*/ 677567 w 12192000"/>
                <a:gd name="connsiteY8" fmla="*/ 119446 h 757168"/>
                <a:gd name="connsiteX9" fmla="*/ 946429 w 12192000"/>
                <a:gd name="connsiteY9" fmla="*/ 171502 h 757168"/>
                <a:gd name="connsiteX10" fmla="*/ 1163367 w 12192000"/>
                <a:gd name="connsiteY10" fmla="*/ 182106 h 757168"/>
                <a:gd name="connsiteX11" fmla="*/ 1180337 w 12192000"/>
                <a:gd name="connsiteY11" fmla="*/ 181279 h 757168"/>
                <a:gd name="connsiteX12" fmla="*/ 1263939 w 12192000"/>
                <a:gd name="connsiteY12" fmla="*/ 173070 h 757168"/>
                <a:gd name="connsiteX13" fmla="*/ 1392213 w 12192000"/>
                <a:gd name="connsiteY13" fmla="*/ 183225 h 757168"/>
                <a:gd name="connsiteX14" fmla="*/ 1479752 w 12192000"/>
                <a:gd name="connsiteY14" fmla="*/ 205174 h 757168"/>
                <a:gd name="connsiteX15" fmla="*/ 1589813 w 12192000"/>
                <a:gd name="connsiteY15" fmla="*/ 211706 h 757168"/>
                <a:gd name="connsiteX16" fmla="*/ 1716264 w 12192000"/>
                <a:gd name="connsiteY16" fmla="*/ 207459 h 757168"/>
                <a:gd name="connsiteX17" fmla="*/ 1772900 w 12192000"/>
                <a:gd name="connsiteY17" fmla="*/ 208137 h 757168"/>
                <a:gd name="connsiteX18" fmla="*/ 1929319 w 12192000"/>
                <a:gd name="connsiteY18" fmla="*/ 193822 h 757168"/>
                <a:gd name="connsiteX19" fmla="*/ 2021514 w 12192000"/>
                <a:gd name="connsiteY19" fmla="*/ 204186 h 757168"/>
                <a:gd name="connsiteX20" fmla="*/ 2111753 w 12192000"/>
                <a:gd name="connsiteY20" fmla="*/ 223797 h 757168"/>
                <a:gd name="connsiteX21" fmla="*/ 2169356 w 12192000"/>
                <a:gd name="connsiteY21" fmla="*/ 241125 h 757168"/>
                <a:gd name="connsiteX22" fmla="*/ 2286638 w 12192000"/>
                <a:gd name="connsiteY22" fmla="*/ 257382 h 757168"/>
                <a:gd name="connsiteX23" fmla="*/ 2308368 w 12192000"/>
                <a:gd name="connsiteY23" fmla="*/ 256995 h 757168"/>
                <a:gd name="connsiteX24" fmla="*/ 2660621 w 12192000"/>
                <a:gd name="connsiteY24" fmla="*/ 262863 h 757168"/>
                <a:gd name="connsiteX25" fmla="*/ 2801134 w 12192000"/>
                <a:gd name="connsiteY25" fmla="*/ 250006 h 757168"/>
                <a:gd name="connsiteX26" fmla="*/ 2830994 w 12192000"/>
                <a:gd name="connsiteY26" fmla="*/ 249091 h 757168"/>
                <a:gd name="connsiteX27" fmla="*/ 3129084 w 12192000"/>
                <a:gd name="connsiteY27" fmla="*/ 242009 h 757168"/>
                <a:gd name="connsiteX28" fmla="*/ 3162162 w 12192000"/>
                <a:gd name="connsiteY28" fmla="*/ 242789 h 757168"/>
                <a:gd name="connsiteX29" fmla="*/ 3254072 w 12192000"/>
                <a:gd name="connsiteY29" fmla="*/ 251612 h 757168"/>
                <a:gd name="connsiteX30" fmla="*/ 3473491 w 12192000"/>
                <a:gd name="connsiteY30" fmla="*/ 221903 h 757168"/>
                <a:gd name="connsiteX31" fmla="*/ 3691860 w 12192000"/>
                <a:gd name="connsiteY31" fmla="*/ 219228 h 757168"/>
                <a:gd name="connsiteX32" fmla="*/ 3811494 w 12192000"/>
                <a:gd name="connsiteY32" fmla="*/ 225691 h 757168"/>
                <a:gd name="connsiteX33" fmla="*/ 3897533 w 12192000"/>
                <a:gd name="connsiteY33" fmla="*/ 220087 h 757168"/>
                <a:gd name="connsiteX34" fmla="*/ 4109430 w 12192000"/>
                <a:gd name="connsiteY34" fmla="*/ 200477 h 757168"/>
                <a:gd name="connsiteX35" fmla="*/ 4208772 w 12192000"/>
                <a:gd name="connsiteY35" fmla="*/ 200914 h 757168"/>
                <a:gd name="connsiteX36" fmla="*/ 4314641 w 12192000"/>
                <a:gd name="connsiteY36" fmla="*/ 196159 h 757168"/>
                <a:gd name="connsiteX37" fmla="*/ 4577622 w 12192000"/>
                <a:gd name="connsiteY37" fmla="*/ 163774 h 757168"/>
                <a:gd name="connsiteX38" fmla="*/ 4790345 w 12192000"/>
                <a:gd name="connsiteY38" fmla="*/ 177592 h 757168"/>
                <a:gd name="connsiteX39" fmla="*/ 4926164 w 12192000"/>
                <a:gd name="connsiteY39" fmla="*/ 184139 h 757168"/>
                <a:gd name="connsiteX40" fmla="*/ 5088812 w 12192000"/>
                <a:gd name="connsiteY40" fmla="*/ 177401 h 757168"/>
                <a:gd name="connsiteX41" fmla="*/ 5222466 w 12192000"/>
                <a:gd name="connsiteY41" fmla="*/ 162082 h 757168"/>
                <a:gd name="connsiteX42" fmla="*/ 5406528 w 12192000"/>
                <a:gd name="connsiteY42" fmla="*/ 153987 h 757168"/>
                <a:gd name="connsiteX43" fmla="*/ 5590716 w 12192000"/>
                <a:gd name="connsiteY43" fmla="*/ 129490 h 757168"/>
                <a:gd name="connsiteX44" fmla="*/ 5719429 w 12192000"/>
                <a:gd name="connsiteY44" fmla="*/ 110099 h 757168"/>
                <a:gd name="connsiteX45" fmla="*/ 5897895 w 12192000"/>
                <a:gd name="connsiteY45" fmla="*/ 96368 h 757168"/>
                <a:gd name="connsiteX46" fmla="*/ 6169957 w 12192000"/>
                <a:gd name="connsiteY46" fmla="*/ 94411 h 757168"/>
                <a:gd name="connsiteX47" fmla="*/ 6294827 w 12192000"/>
                <a:gd name="connsiteY47" fmla="*/ 99236 h 757168"/>
                <a:gd name="connsiteX48" fmla="*/ 6494261 w 12192000"/>
                <a:gd name="connsiteY48" fmla="*/ 71724 h 757168"/>
                <a:gd name="connsiteX49" fmla="*/ 6579627 w 12192000"/>
                <a:gd name="connsiteY49" fmla="*/ 57883 h 757168"/>
                <a:gd name="connsiteX50" fmla="*/ 6654800 w 12192000"/>
                <a:gd name="connsiteY50" fmla="*/ 77086 h 757168"/>
                <a:gd name="connsiteX51" fmla="*/ 6703059 w 12192000"/>
                <a:gd name="connsiteY51" fmla="*/ 97166 h 757168"/>
                <a:gd name="connsiteX52" fmla="*/ 6859445 w 12192000"/>
                <a:gd name="connsiteY52" fmla="*/ 90481 h 757168"/>
                <a:gd name="connsiteX53" fmla="*/ 7025414 w 12192000"/>
                <a:gd name="connsiteY53" fmla="*/ 83536 h 757168"/>
                <a:gd name="connsiteX54" fmla="*/ 7144137 w 12192000"/>
                <a:gd name="connsiteY54" fmla="*/ 79264 h 757168"/>
                <a:gd name="connsiteX55" fmla="*/ 7291235 w 12192000"/>
                <a:gd name="connsiteY55" fmla="*/ 95367 h 757168"/>
                <a:gd name="connsiteX56" fmla="*/ 7407395 w 12192000"/>
                <a:gd name="connsiteY56" fmla="*/ 104888 h 757168"/>
                <a:gd name="connsiteX57" fmla="*/ 7500837 w 12192000"/>
                <a:gd name="connsiteY57" fmla="*/ 119515 h 757168"/>
                <a:gd name="connsiteX58" fmla="*/ 7533567 w 12192000"/>
                <a:gd name="connsiteY58" fmla="*/ 126955 h 757168"/>
                <a:gd name="connsiteX59" fmla="*/ 7792910 w 12192000"/>
                <a:gd name="connsiteY59" fmla="*/ 185188 h 757168"/>
                <a:gd name="connsiteX60" fmla="*/ 8070699 w 12192000"/>
                <a:gd name="connsiteY60" fmla="*/ 235423 h 757168"/>
                <a:gd name="connsiteX61" fmla="*/ 8253177 w 12192000"/>
                <a:gd name="connsiteY61" fmla="*/ 222473 h 757168"/>
                <a:gd name="connsiteX62" fmla="*/ 8320683 w 12192000"/>
                <a:gd name="connsiteY62" fmla="*/ 226393 h 757168"/>
                <a:gd name="connsiteX63" fmla="*/ 8631438 w 12192000"/>
                <a:gd name="connsiteY63" fmla="*/ 237528 h 757168"/>
                <a:gd name="connsiteX64" fmla="*/ 8686410 w 12192000"/>
                <a:gd name="connsiteY64" fmla="*/ 234877 h 757168"/>
                <a:gd name="connsiteX65" fmla="*/ 8980658 w 12192000"/>
                <a:gd name="connsiteY65" fmla="*/ 273001 h 757168"/>
                <a:gd name="connsiteX66" fmla="*/ 9087625 w 12192000"/>
                <a:gd name="connsiteY66" fmla="*/ 282423 h 757168"/>
                <a:gd name="connsiteX67" fmla="*/ 9186017 w 12192000"/>
                <a:gd name="connsiteY67" fmla="*/ 293875 h 757168"/>
                <a:gd name="connsiteX68" fmla="*/ 9323931 w 12192000"/>
                <a:gd name="connsiteY68" fmla="*/ 302628 h 757168"/>
                <a:gd name="connsiteX69" fmla="*/ 9467213 w 12192000"/>
                <a:gd name="connsiteY69" fmla="*/ 307275 h 757168"/>
                <a:gd name="connsiteX70" fmla="*/ 9626826 w 12192000"/>
                <a:gd name="connsiteY70" fmla="*/ 316213 h 757168"/>
                <a:gd name="connsiteX71" fmla="*/ 9689696 w 12192000"/>
                <a:gd name="connsiteY71" fmla="*/ 324467 h 757168"/>
                <a:gd name="connsiteX72" fmla="*/ 9860526 w 12192000"/>
                <a:gd name="connsiteY72" fmla="*/ 329986 h 757168"/>
                <a:gd name="connsiteX73" fmla="*/ 9949775 w 12192000"/>
                <a:gd name="connsiteY73" fmla="*/ 340386 h 757168"/>
                <a:gd name="connsiteX74" fmla="*/ 10097252 w 12192000"/>
                <a:gd name="connsiteY74" fmla="*/ 349262 h 757168"/>
                <a:gd name="connsiteX75" fmla="*/ 10145261 w 12192000"/>
                <a:gd name="connsiteY75" fmla="*/ 353113 h 757168"/>
                <a:gd name="connsiteX76" fmla="*/ 10188159 w 12192000"/>
                <a:gd name="connsiteY76" fmla="*/ 356124 h 757168"/>
                <a:gd name="connsiteX77" fmla="*/ 10336144 w 12192000"/>
                <a:gd name="connsiteY77" fmla="*/ 348235 h 757168"/>
                <a:gd name="connsiteX78" fmla="*/ 10466847 w 12192000"/>
                <a:gd name="connsiteY78" fmla="*/ 354131 h 757168"/>
                <a:gd name="connsiteX79" fmla="*/ 10696514 w 12192000"/>
                <a:gd name="connsiteY79" fmla="*/ 353575 h 757168"/>
                <a:gd name="connsiteX80" fmla="*/ 10746932 w 12192000"/>
                <a:gd name="connsiteY80" fmla="*/ 360606 h 757168"/>
                <a:gd name="connsiteX81" fmla="*/ 10905388 w 12192000"/>
                <a:gd name="connsiteY81" fmla="*/ 370627 h 757168"/>
                <a:gd name="connsiteX82" fmla="*/ 10995602 w 12192000"/>
                <a:gd name="connsiteY82" fmla="*/ 376691 h 757168"/>
                <a:gd name="connsiteX83" fmla="*/ 11107647 w 12192000"/>
                <a:gd name="connsiteY83" fmla="*/ 373405 h 757168"/>
                <a:gd name="connsiteX84" fmla="*/ 11302440 w 12192000"/>
                <a:gd name="connsiteY84" fmla="*/ 364156 h 757168"/>
                <a:gd name="connsiteX85" fmla="*/ 11353613 w 12192000"/>
                <a:gd name="connsiteY85" fmla="*/ 363785 h 757168"/>
                <a:gd name="connsiteX86" fmla="*/ 11447323 w 12192000"/>
                <a:gd name="connsiteY86" fmla="*/ 359346 h 757168"/>
                <a:gd name="connsiteX87" fmla="*/ 11464292 w 12192000"/>
                <a:gd name="connsiteY87" fmla="*/ 358519 h 757168"/>
                <a:gd name="connsiteX88" fmla="*/ 11607560 w 12192000"/>
                <a:gd name="connsiteY88" fmla="*/ 342370 h 757168"/>
                <a:gd name="connsiteX89" fmla="*/ 11681426 w 12192000"/>
                <a:gd name="connsiteY89" fmla="*/ 344335 h 757168"/>
                <a:gd name="connsiteX90" fmla="*/ 11893565 w 12192000"/>
                <a:gd name="connsiteY90" fmla="*/ 355261 h 757168"/>
                <a:gd name="connsiteX91" fmla="*/ 11983290 w 12192000"/>
                <a:gd name="connsiteY91" fmla="*/ 363588 h 757168"/>
                <a:gd name="connsiteX92" fmla="*/ 12192000 w 12192000"/>
                <a:gd name="connsiteY92" fmla="*/ 388018 h 757168"/>
                <a:gd name="connsiteX93" fmla="*/ 12192000 w 12192000"/>
                <a:gd name="connsiteY93" fmla="*/ 577115 h 757168"/>
                <a:gd name="connsiteX94" fmla="*/ 12157329 w 12192000"/>
                <a:gd name="connsiteY94" fmla="*/ 588862 h 757168"/>
                <a:gd name="connsiteX95" fmla="*/ 12066948 w 12192000"/>
                <a:gd name="connsiteY95" fmla="*/ 586034 h 757168"/>
                <a:gd name="connsiteX96" fmla="*/ 11911344 w 12192000"/>
                <a:gd name="connsiteY96" fmla="*/ 521599 h 757168"/>
                <a:gd name="connsiteX97" fmla="*/ 11847823 w 12192000"/>
                <a:gd name="connsiteY97" fmla="*/ 511785 h 757168"/>
                <a:gd name="connsiteX98" fmla="*/ 11737547 w 12192000"/>
                <a:gd name="connsiteY98" fmla="*/ 502380 h 757168"/>
                <a:gd name="connsiteX99" fmla="*/ 11636052 w 12192000"/>
                <a:gd name="connsiteY99" fmla="*/ 514993 h 757168"/>
                <a:gd name="connsiteX100" fmla="*/ 11394706 w 12192000"/>
                <a:gd name="connsiteY100" fmla="*/ 590867 h 757168"/>
                <a:gd name="connsiteX101" fmla="*/ 11354978 w 12192000"/>
                <a:gd name="connsiteY101" fmla="*/ 597561 h 757168"/>
                <a:gd name="connsiteX102" fmla="*/ 11285306 w 12192000"/>
                <a:gd name="connsiteY102" fmla="*/ 599825 h 757168"/>
                <a:gd name="connsiteX103" fmla="*/ 11008528 w 12192000"/>
                <a:gd name="connsiteY103" fmla="*/ 656670 h 757168"/>
                <a:gd name="connsiteX104" fmla="*/ 10948735 w 12192000"/>
                <a:gd name="connsiteY104" fmla="*/ 652964 h 757168"/>
                <a:gd name="connsiteX105" fmla="*/ 10850698 w 12192000"/>
                <a:gd name="connsiteY105" fmla="*/ 641721 h 757168"/>
                <a:gd name="connsiteX106" fmla="*/ 10744026 w 12192000"/>
                <a:gd name="connsiteY106" fmla="*/ 647769 h 757168"/>
                <a:gd name="connsiteX107" fmla="*/ 10666160 w 12192000"/>
                <a:gd name="connsiteY107" fmla="*/ 651891 h 757168"/>
                <a:gd name="connsiteX108" fmla="*/ 10450521 w 12192000"/>
                <a:gd name="connsiteY108" fmla="*/ 616552 h 757168"/>
                <a:gd name="connsiteX109" fmla="*/ 10271192 w 12192000"/>
                <a:gd name="connsiteY109" fmla="*/ 583498 h 757168"/>
                <a:gd name="connsiteX110" fmla="*/ 10246067 w 12192000"/>
                <a:gd name="connsiteY110" fmla="*/ 585423 h 757168"/>
                <a:gd name="connsiteX111" fmla="*/ 10005027 w 12192000"/>
                <a:gd name="connsiteY111" fmla="*/ 592252 h 757168"/>
                <a:gd name="connsiteX112" fmla="*/ 9898681 w 12192000"/>
                <a:gd name="connsiteY112" fmla="*/ 613195 h 757168"/>
                <a:gd name="connsiteX113" fmla="*/ 9753225 w 12192000"/>
                <a:gd name="connsiteY113" fmla="*/ 629038 h 757168"/>
                <a:gd name="connsiteX114" fmla="*/ 9591376 w 12192000"/>
                <a:gd name="connsiteY114" fmla="*/ 648601 h 757168"/>
                <a:gd name="connsiteX115" fmla="*/ 9472860 w 12192000"/>
                <a:gd name="connsiteY115" fmla="*/ 655936 h 757168"/>
                <a:gd name="connsiteX116" fmla="*/ 9299788 w 12192000"/>
                <a:gd name="connsiteY116" fmla="*/ 636945 h 757168"/>
                <a:gd name="connsiteX117" fmla="*/ 9264605 w 12192000"/>
                <a:gd name="connsiteY117" fmla="*/ 627087 h 757168"/>
                <a:gd name="connsiteX118" fmla="*/ 8926435 w 12192000"/>
                <a:gd name="connsiteY118" fmla="*/ 549269 h 757168"/>
                <a:gd name="connsiteX119" fmla="*/ 8698934 w 12192000"/>
                <a:gd name="connsiteY119" fmla="*/ 536583 h 757168"/>
                <a:gd name="connsiteX120" fmla="*/ 8622862 w 12192000"/>
                <a:gd name="connsiteY120" fmla="*/ 541563 h 757168"/>
                <a:gd name="connsiteX121" fmla="*/ 8482784 w 12192000"/>
                <a:gd name="connsiteY121" fmla="*/ 574094 h 757168"/>
                <a:gd name="connsiteX122" fmla="*/ 8421565 w 12192000"/>
                <a:gd name="connsiteY122" fmla="*/ 576610 h 757168"/>
                <a:gd name="connsiteX123" fmla="*/ 8313469 w 12192000"/>
                <a:gd name="connsiteY123" fmla="*/ 574762 h 757168"/>
                <a:gd name="connsiteX124" fmla="*/ 8079520 w 12192000"/>
                <a:gd name="connsiteY124" fmla="*/ 558685 h 757168"/>
                <a:gd name="connsiteX125" fmla="*/ 7773327 w 12192000"/>
                <a:gd name="connsiteY125" fmla="*/ 558854 h 757168"/>
                <a:gd name="connsiteX126" fmla="*/ 7652477 w 12192000"/>
                <a:gd name="connsiteY126" fmla="*/ 547561 h 757168"/>
                <a:gd name="connsiteX127" fmla="*/ 7522274 w 12192000"/>
                <a:gd name="connsiteY127" fmla="*/ 532150 h 757168"/>
                <a:gd name="connsiteX128" fmla="*/ 7484080 w 12192000"/>
                <a:gd name="connsiteY128" fmla="*/ 530532 h 757168"/>
                <a:gd name="connsiteX129" fmla="*/ 7282277 w 12192000"/>
                <a:gd name="connsiteY129" fmla="*/ 540177 h 757168"/>
                <a:gd name="connsiteX130" fmla="*/ 7235690 w 12192000"/>
                <a:gd name="connsiteY130" fmla="*/ 551282 h 757168"/>
                <a:gd name="connsiteX131" fmla="*/ 7116339 w 12192000"/>
                <a:gd name="connsiteY131" fmla="*/ 539494 h 757168"/>
                <a:gd name="connsiteX132" fmla="*/ 7011067 w 12192000"/>
                <a:gd name="connsiteY132" fmla="*/ 511848 h 757168"/>
                <a:gd name="connsiteX133" fmla="*/ 6403234 w 12192000"/>
                <a:gd name="connsiteY133" fmla="*/ 432296 h 757168"/>
                <a:gd name="connsiteX134" fmla="*/ 6036273 w 12192000"/>
                <a:gd name="connsiteY134" fmla="*/ 412301 h 757168"/>
                <a:gd name="connsiteX135" fmla="*/ 5780467 w 12192000"/>
                <a:gd name="connsiteY135" fmla="*/ 377910 h 757168"/>
                <a:gd name="connsiteX136" fmla="*/ 5739051 w 12192000"/>
                <a:gd name="connsiteY136" fmla="*/ 353609 h 757168"/>
                <a:gd name="connsiteX137" fmla="*/ 5583566 w 12192000"/>
                <a:gd name="connsiteY137" fmla="*/ 321995 h 757168"/>
                <a:gd name="connsiteX138" fmla="*/ 5432030 w 12192000"/>
                <a:gd name="connsiteY138" fmla="*/ 362512 h 757168"/>
                <a:gd name="connsiteX139" fmla="*/ 5241398 w 12192000"/>
                <a:gd name="connsiteY139" fmla="*/ 425781 h 757168"/>
                <a:gd name="connsiteX140" fmla="*/ 5139710 w 12192000"/>
                <a:gd name="connsiteY140" fmla="*/ 421022 h 757168"/>
                <a:gd name="connsiteX141" fmla="*/ 4929402 w 12192000"/>
                <a:gd name="connsiteY141" fmla="*/ 424310 h 757168"/>
                <a:gd name="connsiteX142" fmla="*/ 4782793 w 12192000"/>
                <a:gd name="connsiteY142" fmla="*/ 441046 h 757168"/>
                <a:gd name="connsiteX143" fmla="*/ 4577594 w 12192000"/>
                <a:gd name="connsiteY143" fmla="*/ 459290 h 757168"/>
                <a:gd name="connsiteX144" fmla="*/ 4500826 w 12192000"/>
                <a:gd name="connsiteY144" fmla="*/ 470529 h 757168"/>
                <a:gd name="connsiteX145" fmla="*/ 4317973 w 12192000"/>
                <a:gd name="connsiteY145" fmla="*/ 483649 h 757168"/>
                <a:gd name="connsiteX146" fmla="*/ 4166722 w 12192000"/>
                <a:gd name="connsiteY146" fmla="*/ 490602 h 757168"/>
                <a:gd name="connsiteX147" fmla="*/ 4042814 w 12192000"/>
                <a:gd name="connsiteY147" fmla="*/ 530660 h 757168"/>
                <a:gd name="connsiteX148" fmla="*/ 4002653 w 12192000"/>
                <a:gd name="connsiteY148" fmla="*/ 552594 h 757168"/>
                <a:gd name="connsiteX149" fmla="*/ 3969549 w 12192000"/>
                <a:gd name="connsiteY149" fmla="*/ 566312 h 757168"/>
                <a:gd name="connsiteX150" fmla="*/ 3821685 w 12192000"/>
                <a:gd name="connsiteY150" fmla="*/ 649183 h 757168"/>
                <a:gd name="connsiteX151" fmla="*/ 3805138 w 12192000"/>
                <a:gd name="connsiteY151" fmla="*/ 655947 h 757168"/>
                <a:gd name="connsiteX152" fmla="*/ 3609177 w 12192000"/>
                <a:gd name="connsiteY152" fmla="*/ 687459 h 757168"/>
                <a:gd name="connsiteX153" fmla="*/ 3539727 w 12192000"/>
                <a:gd name="connsiteY153" fmla="*/ 706521 h 757168"/>
                <a:gd name="connsiteX154" fmla="*/ 3396572 w 12192000"/>
                <a:gd name="connsiteY154" fmla="*/ 755681 h 757168"/>
                <a:gd name="connsiteX155" fmla="*/ 3341054 w 12192000"/>
                <a:gd name="connsiteY155" fmla="*/ 754679 h 757168"/>
                <a:gd name="connsiteX156" fmla="*/ 3138775 w 12192000"/>
                <a:gd name="connsiteY156" fmla="*/ 710120 h 757168"/>
                <a:gd name="connsiteX157" fmla="*/ 3037283 w 12192000"/>
                <a:gd name="connsiteY157" fmla="*/ 666453 h 757168"/>
                <a:gd name="connsiteX158" fmla="*/ 3002117 w 12192000"/>
                <a:gd name="connsiteY158" fmla="*/ 649347 h 757168"/>
                <a:gd name="connsiteX159" fmla="*/ 2747294 w 12192000"/>
                <a:gd name="connsiteY159" fmla="*/ 652400 h 757168"/>
                <a:gd name="connsiteX160" fmla="*/ 2676273 w 12192000"/>
                <a:gd name="connsiteY160" fmla="*/ 652304 h 757168"/>
                <a:gd name="connsiteX161" fmla="*/ 2432360 w 12192000"/>
                <a:gd name="connsiteY161" fmla="*/ 657836 h 757168"/>
                <a:gd name="connsiteX162" fmla="*/ 2382311 w 12192000"/>
                <a:gd name="connsiteY162" fmla="*/ 650824 h 757168"/>
                <a:gd name="connsiteX163" fmla="*/ 2055134 w 12192000"/>
                <a:gd name="connsiteY163" fmla="*/ 630053 h 757168"/>
                <a:gd name="connsiteX164" fmla="*/ 2031829 w 12192000"/>
                <a:gd name="connsiteY164" fmla="*/ 639324 h 757168"/>
                <a:gd name="connsiteX165" fmla="*/ 1912764 w 12192000"/>
                <a:gd name="connsiteY165" fmla="*/ 664183 h 757168"/>
                <a:gd name="connsiteX166" fmla="*/ 1755637 w 12192000"/>
                <a:gd name="connsiteY166" fmla="*/ 663960 h 757168"/>
                <a:gd name="connsiteX167" fmla="*/ 1727159 w 12192000"/>
                <a:gd name="connsiteY167" fmla="*/ 659605 h 757168"/>
                <a:gd name="connsiteX168" fmla="*/ 1622470 w 12192000"/>
                <a:gd name="connsiteY168" fmla="*/ 634850 h 757168"/>
                <a:gd name="connsiteX169" fmla="*/ 1385955 w 12192000"/>
                <a:gd name="connsiteY169" fmla="*/ 604522 h 757168"/>
                <a:gd name="connsiteX170" fmla="*/ 1340055 w 12192000"/>
                <a:gd name="connsiteY170" fmla="*/ 595629 h 757168"/>
                <a:gd name="connsiteX171" fmla="*/ 1257271 w 12192000"/>
                <a:gd name="connsiteY171" fmla="*/ 581180 h 757168"/>
                <a:gd name="connsiteX172" fmla="*/ 1031914 w 12192000"/>
                <a:gd name="connsiteY172" fmla="*/ 562692 h 757168"/>
                <a:gd name="connsiteX173" fmla="*/ 922031 w 12192000"/>
                <a:gd name="connsiteY173" fmla="*/ 566853 h 757168"/>
                <a:gd name="connsiteX174" fmla="*/ 873250 w 12192000"/>
                <a:gd name="connsiteY174" fmla="*/ 563724 h 757168"/>
                <a:gd name="connsiteX175" fmla="*/ 711627 w 12192000"/>
                <a:gd name="connsiteY175" fmla="*/ 529880 h 757168"/>
                <a:gd name="connsiteX176" fmla="*/ 311112 w 12192000"/>
                <a:gd name="connsiteY176" fmla="*/ 525106 h 757168"/>
                <a:gd name="connsiteX177" fmla="*/ 184145 w 12192000"/>
                <a:gd name="connsiteY177" fmla="*/ 532188 h 757168"/>
                <a:gd name="connsiteX178" fmla="*/ 116886 w 12192000"/>
                <a:gd name="connsiteY178" fmla="*/ 530572 h 757168"/>
                <a:gd name="connsiteX179" fmla="*/ 23941 w 12192000"/>
                <a:gd name="connsiteY179" fmla="*/ 506433 h 757168"/>
                <a:gd name="connsiteX180" fmla="*/ 0 w 12192000"/>
                <a:gd name="connsiteY180" fmla="*/ 502149 h 75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</a:cxnLst>
              <a:rect l="l" t="t" r="r" b="b"/>
              <a:pathLst>
                <a:path w="12192000" h="757168">
                  <a:moveTo>
                    <a:pt x="0" y="0"/>
                  </a:moveTo>
                  <a:lnTo>
                    <a:pt x="41653" y="6945"/>
                  </a:lnTo>
                  <a:cubicBezTo>
                    <a:pt x="55151" y="9178"/>
                    <a:pt x="68996" y="11810"/>
                    <a:pt x="81317" y="15509"/>
                  </a:cubicBezTo>
                  <a:cubicBezTo>
                    <a:pt x="92911" y="18978"/>
                    <a:pt x="102562" y="24446"/>
                    <a:pt x="114150" y="28105"/>
                  </a:cubicBezTo>
                  <a:cubicBezTo>
                    <a:pt x="145644" y="37958"/>
                    <a:pt x="177914" y="47281"/>
                    <a:pt x="214865" y="58374"/>
                  </a:cubicBezTo>
                  <a:cubicBezTo>
                    <a:pt x="236680" y="42349"/>
                    <a:pt x="264438" y="53534"/>
                    <a:pt x="299237" y="63560"/>
                  </a:cubicBezTo>
                  <a:cubicBezTo>
                    <a:pt x="334763" y="73816"/>
                    <a:pt x="376093" y="78654"/>
                    <a:pt x="415570" y="83774"/>
                  </a:cubicBezTo>
                  <a:cubicBezTo>
                    <a:pt x="487949" y="93100"/>
                    <a:pt x="560804" y="100354"/>
                    <a:pt x="633210" y="109108"/>
                  </a:cubicBezTo>
                  <a:cubicBezTo>
                    <a:pt x="648566" y="111058"/>
                    <a:pt x="666073" y="114072"/>
                    <a:pt x="677567" y="119446"/>
                  </a:cubicBezTo>
                  <a:cubicBezTo>
                    <a:pt x="756262" y="155621"/>
                    <a:pt x="853422" y="169678"/>
                    <a:pt x="946429" y="171502"/>
                  </a:cubicBezTo>
                  <a:cubicBezTo>
                    <a:pt x="1019582" y="173044"/>
                    <a:pt x="1091239" y="175083"/>
                    <a:pt x="1163367" y="182106"/>
                  </a:cubicBezTo>
                  <a:cubicBezTo>
                    <a:pt x="1168863" y="182586"/>
                    <a:pt x="1176224" y="182589"/>
                    <a:pt x="1180337" y="181279"/>
                  </a:cubicBezTo>
                  <a:cubicBezTo>
                    <a:pt x="1205822" y="172503"/>
                    <a:pt x="1231920" y="173109"/>
                    <a:pt x="1263939" y="173070"/>
                  </a:cubicBezTo>
                  <a:cubicBezTo>
                    <a:pt x="1309211" y="172961"/>
                    <a:pt x="1350592" y="176848"/>
                    <a:pt x="1392213" y="183225"/>
                  </a:cubicBezTo>
                  <a:cubicBezTo>
                    <a:pt x="1422516" y="187866"/>
                    <a:pt x="1453010" y="195759"/>
                    <a:pt x="1479752" y="205174"/>
                  </a:cubicBezTo>
                  <a:cubicBezTo>
                    <a:pt x="1516962" y="218381"/>
                    <a:pt x="1553071" y="224660"/>
                    <a:pt x="1589813" y="211706"/>
                  </a:cubicBezTo>
                  <a:cubicBezTo>
                    <a:pt x="1629541" y="197953"/>
                    <a:pt x="1673292" y="205778"/>
                    <a:pt x="1716264" y="207459"/>
                  </a:cubicBezTo>
                  <a:cubicBezTo>
                    <a:pt x="1734988" y="208248"/>
                    <a:pt x="1754789" y="209668"/>
                    <a:pt x="1772900" y="208137"/>
                  </a:cubicBezTo>
                  <a:cubicBezTo>
                    <a:pt x="1825381" y="203828"/>
                    <a:pt x="1876222" y="195808"/>
                    <a:pt x="1929319" y="193822"/>
                  </a:cubicBezTo>
                  <a:cubicBezTo>
                    <a:pt x="1958819" y="192698"/>
                    <a:pt x="1991232" y="199166"/>
                    <a:pt x="2021514" y="204186"/>
                  </a:cubicBezTo>
                  <a:cubicBezTo>
                    <a:pt x="2052154" y="209417"/>
                    <a:pt x="2082323" y="216530"/>
                    <a:pt x="2111753" y="223797"/>
                  </a:cubicBezTo>
                  <a:cubicBezTo>
                    <a:pt x="2131736" y="228659"/>
                    <a:pt x="2153567" y="233429"/>
                    <a:pt x="2169356" y="241125"/>
                  </a:cubicBezTo>
                  <a:cubicBezTo>
                    <a:pt x="2205243" y="258649"/>
                    <a:pt x="2242901" y="263295"/>
                    <a:pt x="2286638" y="257382"/>
                  </a:cubicBezTo>
                  <a:cubicBezTo>
                    <a:pt x="2293313" y="256396"/>
                    <a:pt x="2301018" y="256799"/>
                    <a:pt x="2308368" y="256995"/>
                  </a:cubicBezTo>
                  <a:cubicBezTo>
                    <a:pt x="2426026" y="259155"/>
                    <a:pt x="2543593" y="262834"/>
                    <a:pt x="2660621" y="262863"/>
                  </a:cubicBezTo>
                  <a:cubicBezTo>
                    <a:pt x="2708088" y="262871"/>
                    <a:pt x="2754165" y="254412"/>
                    <a:pt x="2801134" y="250006"/>
                  </a:cubicBezTo>
                  <a:cubicBezTo>
                    <a:pt x="2810748" y="249174"/>
                    <a:pt x="2821504" y="247638"/>
                    <a:pt x="2830994" y="249091"/>
                  </a:cubicBezTo>
                  <a:cubicBezTo>
                    <a:pt x="2934354" y="264045"/>
                    <a:pt x="3032340" y="255254"/>
                    <a:pt x="3129084" y="242009"/>
                  </a:cubicBezTo>
                  <a:cubicBezTo>
                    <a:pt x="3139090" y="240625"/>
                    <a:pt x="3151170" y="241831"/>
                    <a:pt x="3162162" y="242789"/>
                  </a:cubicBezTo>
                  <a:cubicBezTo>
                    <a:pt x="3192925" y="245736"/>
                    <a:pt x="3225969" y="254145"/>
                    <a:pt x="3254072" y="251612"/>
                  </a:cubicBezTo>
                  <a:cubicBezTo>
                    <a:pt x="3328782" y="244461"/>
                    <a:pt x="3402881" y="234992"/>
                    <a:pt x="3473491" y="221903"/>
                  </a:cubicBezTo>
                  <a:cubicBezTo>
                    <a:pt x="3545212" y="208683"/>
                    <a:pt x="3611651" y="197856"/>
                    <a:pt x="3691860" y="219228"/>
                  </a:cubicBezTo>
                  <a:cubicBezTo>
                    <a:pt x="3725977" y="228268"/>
                    <a:pt x="3771754" y="225515"/>
                    <a:pt x="3811494" y="225691"/>
                  </a:cubicBezTo>
                  <a:cubicBezTo>
                    <a:pt x="3840564" y="225687"/>
                    <a:pt x="3868906" y="218586"/>
                    <a:pt x="3897533" y="220087"/>
                  </a:cubicBezTo>
                  <a:cubicBezTo>
                    <a:pt x="3973874" y="224087"/>
                    <a:pt x="4042293" y="217563"/>
                    <a:pt x="4109430" y="200477"/>
                  </a:cubicBezTo>
                  <a:cubicBezTo>
                    <a:pt x="4135544" y="193834"/>
                    <a:pt x="4175268" y="201258"/>
                    <a:pt x="4208772" y="200914"/>
                  </a:cubicBezTo>
                  <a:cubicBezTo>
                    <a:pt x="4244136" y="200288"/>
                    <a:pt x="4280583" y="199908"/>
                    <a:pt x="4314641" y="196159"/>
                  </a:cubicBezTo>
                  <a:cubicBezTo>
                    <a:pt x="4402743" y="186278"/>
                    <a:pt x="4489848" y="174436"/>
                    <a:pt x="4577622" y="163774"/>
                  </a:cubicBezTo>
                  <a:cubicBezTo>
                    <a:pt x="4649843" y="154967"/>
                    <a:pt x="4719794" y="168553"/>
                    <a:pt x="4790345" y="177592"/>
                  </a:cubicBezTo>
                  <a:cubicBezTo>
                    <a:pt x="4834576" y="183345"/>
                    <a:pt x="4875614" y="193701"/>
                    <a:pt x="4926164" y="184139"/>
                  </a:cubicBezTo>
                  <a:cubicBezTo>
                    <a:pt x="4974485" y="175032"/>
                    <a:pt x="5034899" y="180870"/>
                    <a:pt x="5088812" y="177401"/>
                  </a:cubicBezTo>
                  <a:cubicBezTo>
                    <a:pt x="5134238" y="174439"/>
                    <a:pt x="5178353" y="168165"/>
                    <a:pt x="5222466" y="162082"/>
                  </a:cubicBezTo>
                  <a:cubicBezTo>
                    <a:pt x="5282519" y="153783"/>
                    <a:pt x="5341864" y="144876"/>
                    <a:pt x="5406528" y="153987"/>
                  </a:cubicBezTo>
                  <a:cubicBezTo>
                    <a:pt x="5479960" y="164323"/>
                    <a:pt x="5531876" y="142624"/>
                    <a:pt x="5590716" y="129490"/>
                  </a:cubicBezTo>
                  <a:cubicBezTo>
                    <a:pt x="5631296" y="120553"/>
                    <a:pt x="5675395" y="114659"/>
                    <a:pt x="5719429" y="110099"/>
                  </a:cubicBezTo>
                  <a:cubicBezTo>
                    <a:pt x="5778247" y="104215"/>
                    <a:pt x="5838715" y="102042"/>
                    <a:pt x="5897895" y="96368"/>
                  </a:cubicBezTo>
                  <a:cubicBezTo>
                    <a:pt x="5987399" y="87895"/>
                    <a:pt x="6077855" y="82333"/>
                    <a:pt x="6169957" y="94411"/>
                  </a:cubicBezTo>
                  <a:cubicBezTo>
                    <a:pt x="6212360" y="99875"/>
                    <a:pt x="6252010" y="101763"/>
                    <a:pt x="6294827" y="99236"/>
                  </a:cubicBezTo>
                  <a:cubicBezTo>
                    <a:pt x="6364965" y="95091"/>
                    <a:pt x="6436581" y="97891"/>
                    <a:pt x="6494261" y="71724"/>
                  </a:cubicBezTo>
                  <a:cubicBezTo>
                    <a:pt x="6514615" y="62488"/>
                    <a:pt x="6550354" y="61691"/>
                    <a:pt x="6579627" y="57883"/>
                  </a:cubicBezTo>
                  <a:cubicBezTo>
                    <a:pt x="6613354" y="53353"/>
                    <a:pt x="6637770" y="57878"/>
                    <a:pt x="6654800" y="77086"/>
                  </a:cubicBezTo>
                  <a:cubicBezTo>
                    <a:pt x="6662444" y="85688"/>
                    <a:pt x="6685147" y="94892"/>
                    <a:pt x="6703059" y="97166"/>
                  </a:cubicBezTo>
                  <a:cubicBezTo>
                    <a:pt x="6756799" y="103989"/>
                    <a:pt x="6806654" y="100687"/>
                    <a:pt x="6859445" y="90481"/>
                  </a:cubicBezTo>
                  <a:cubicBezTo>
                    <a:pt x="6908894" y="80861"/>
                    <a:pt x="6969747" y="85387"/>
                    <a:pt x="7025414" y="83536"/>
                  </a:cubicBezTo>
                  <a:cubicBezTo>
                    <a:pt x="7064862" y="82168"/>
                    <a:pt x="7104501" y="77186"/>
                    <a:pt x="7144137" y="79264"/>
                  </a:cubicBezTo>
                  <a:cubicBezTo>
                    <a:pt x="7193316" y="81841"/>
                    <a:pt x="7241809" y="90488"/>
                    <a:pt x="7291235" y="95367"/>
                  </a:cubicBezTo>
                  <a:cubicBezTo>
                    <a:pt x="7329668" y="99288"/>
                    <a:pt x="7368978" y="100585"/>
                    <a:pt x="7407395" y="104888"/>
                  </a:cubicBezTo>
                  <a:cubicBezTo>
                    <a:pt x="7438868" y="108256"/>
                    <a:pt x="7469832" y="114265"/>
                    <a:pt x="7500837" y="119515"/>
                  </a:cubicBezTo>
                  <a:cubicBezTo>
                    <a:pt x="7512146" y="121444"/>
                    <a:pt x="7523255" y="127178"/>
                    <a:pt x="7533567" y="126955"/>
                  </a:cubicBezTo>
                  <a:cubicBezTo>
                    <a:pt x="7636025" y="124121"/>
                    <a:pt x="7707510" y="164497"/>
                    <a:pt x="7792910" y="185188"/>
                  </a:cubicBezTo>
                  <a:cubicBezTo>
                    <a:pt x="7882663" y="207063"/>
                    <a:pt x="7969001" y="237914"/>
                    <a:pt x="8070699" y="235423"/>
                  </a:cubicBezTo>
                  <a:cubicBezTo>
                    <a:pt x="8132239" y="233879"/>
                    <a:pt x="8191903" y="225939"/>
                    <a:pt x="8253177" y="222473"/>
                  </a:cubicBezTo>
                  <a:cubicBezTo>
                    <a:pt x="8274949" y="221324"/>
                    <a:pt x="8299150" y="222976"/>
                    <a:pt x="8320683" y="226393"/>
                  </a:cubicBezTo>
                  <a:cubicBezTo>
                    <a:pt x="8424731" y="242340"/>
                    <a:pt x="8527777" y="249266"/>
                    <a:pt x="8631438" y="237528"/>
                  </a:cubicBezTo>
                  <a:cubicBezTo>
                    <a:pt x="8649201" y="235596"/>
                    <a:pt x="8668058" y="233915"/>
                    <a:pt x="8686410" y="234877"/>
                  </a:cubicBezTo>
                  <a:cubicBezTo>
                    <a:pt x="8786966" y="240146"/>
                    <a:pt x="8885480" y="249315"/>
                    <a:pt x="8980658" y="273001"/>
                  </a:cubicBezTo>
                  <a:cubicBezTo>
                    <a:pt x="9012626" y="280972"/>
                    <a:pt x="9052108" y="279035"/>
                    <a:pt x="9087625" y="282423"/>
                  </a:cubicBezTo>
                  <a:cubicBezTo>
                    <a:pt x="9120583" y="285484"/>
                    <a:pt x="9154319" y="287825"/>
                    <a:pt x="9186017" y="293875"/>
                  </a:cubicBezTo>
                  <a:cubicBezTo>
                    <a:pt x="9232288" y="302785"/>
                    <a:pt x="9275554" y="305815"/>
                    <a:pt x="9323931" y="302628"/>
                  </a:cubicBezTo>
                  <a:cubicBezTo>
                    <a:pt x="9370084" y="299705"/>
                    <a:pt x="9419491" y="304964"/>
                    <a:pt x="9467213" y="307275"/>
                  </a:cubicBezTo>
                  <a:cubicBezTo>
                    <a:pt x="9520438" y="309874"/>
                    <a:pt x="9573661" y="312473"/>
                    <a:pt x="9626826" y="316213"/>
                  </a:cubicBezTo>
                  <a:cubicBezTo>
                    <a:pt x="9648094" y="317708"/>
                    <a:pt x="9671915" y="326588"/>
                    <a:pt x="9689696" y="324467"/>
                  </a:cubicBezTo>
                  <a:cubicBezTo>
                    <a:pt x="9747117" y="317175"/>
                    <a:pt x="9803355" y="332523"/>
                    <a:pt x="9860526" y="329986"/>
                  </a:cubicBezTo>
                  <a:cubicBezTo>
                    <a:pt x="9888572" y="328594"/>
                    <a:pt x="9919723" y="338048"/>
                    <a:pt x="9949775" y="340386"/>
                  </a:cubicBezTo>
                  <a:cubicBezTo>
                    <a:pt x="9998886" y="344296"/>
                    <a:pt x="10048092" y="346302"/>
                    <a:pt x="10097252" y="349262"/>
                  </a:cubicBezTo>
                  <a:cubicBezTo>
                    <a:pt x="10113390" y="350297"/>
                    <a:pt x="10129133" y="351886"/>
                    <a:pt x="10145261" y="353113"/>
                  </a:cubicBezTo>
                  <a:cubicBezTo>
                    <a:pt x="10159555" y="354243"/>
                    <a:pt x="10174512" y="356743"/>
                    <a:pt x="10188159" y="356124"/>
                  </a:cubicBezTo>
                  <a:cubicBezTo>
                    <a:pt x="10237589" y="353944"/>
                    <a:pt x="10286441" y="348682"/>
                    <a:pt x="10336144" y="348235"/>
                  </a:cubicBezTo>
                  <a:cubicBezTo>
                    <a:pt x="10379222" y="347822"/>
                    <a:pt x="10423443" y="353764"/>
                    <a:pt x="10466847" y="354131"/>
                  </a:cubicBezTo>
                  <a:cubicBezTo>
                    <a:pt x="10543353" y="354898"/>
                    <a:pt x="10619988" y="353190"/>
                    <a:pt x="10696514" y="353575"/>
                  </a:cubicBezTo>
                  <a:cubicBezTo>
                    <a:pt x="10713071" y="353680"/>
                    <a:pt x="10730069" y="359342"/>
                    <a:pt x="10746932" y="360606"/>
                  </a:cubicBezTo>
                  <a:cubicBezTo>
                    <a:pt x="10799731" y="364326"/>
                    <a:pt x="10852569" y="367289"/>
                    <a:pt x="10905388" y="370627"/>
                  </a:cubicBezTo>
                  <a:cubicBezTo>
                    <a:pt x="10935470" y="372396"/>
                    <a:pt x="10965963" y="373421"/>
                    <a:pt x="10995602" y="376691"/>
                  </a:cubicBezTo>
                  <a:cubicBezTo>
                    <a:pt x="11034750" y="381032"/>
                    <a:pt x="11070168" y="386324"/>
                    <a:pt x="11107647" y="373405"/>
                  </a:cubicBezTo>
                  <a:cubicBezTo>
                    <a:pt x="11165372" y="353347"/>
                    <a:pt x="11236837" y="366060"/>
                    <a:pt x="11302440" y="364156"/>
                  </a:cubicBezTo>
                  <a:cubicBezTo>
                    <a:pt x="11319394" y="363708"/>
                    <a:pt x="11336655" y="364422"/>
                    <a:pt x="11353613" y="363785"/>
                  </a:cubicBezTo>
                  <a:cubicBezTo>
                    <a:pt x="11384961" y="362566"/>
                    <a:pt x="11415955" y="360947"/>
                    <a:pt x="11447323" y="359346"/>
                  </a:cubicBezTo>
                  <a:cubicBezTo>
                    <a:pt x="11452855" y="359066"/>
                    <a:pt x="11459104" y="359200"/>
                    <a:pt x="11464292" y="358519"/>
                  </a:cubicBezTo>
                  <a:cubicBezTo>
                    <a:pt x="11512058" y="353010"/>
                    <a:pt x="11559143" y="346321"/>
                    <a:pt x="11607560" y="342370"/>
                  </a:cubicBezTo>
                  <a:cubicBezTo>
                    <a:pt x="11631218" y="340368"/>
                    <a:pt x="11657295" y="341352"/>
                    <a:pt x="11681426" y="344335"/>
                  </a:cubicBezTo>
                  <a:cubicBezTo>
                    <a:pt x="11751997" y="352993"/>
                    <a:pt x="11821986" y="358760"/>
                    <a:pt x="11893565" y="355261"/>
                  </a:cubicBezTo>
                  <a:cubicBezTo>
                    <a:pt x="11921973" y="353889"/>
                    <a:pt x="11953288" y="360300"/>
                    <a:pt x="11983290" y="363588"/>
                  </a:cubicBezTo>
                  <a:lnTo>
                    <a:pt x="12192000" y="388018"/>
                  </a:lnTo>
                  <a:lnTo>
                    <a:pt x="12192000" y="577115"/>
                  </a:lnTo>
                  <a:lnTo>
                    <a:pt x="12157329" y="588862"/>
                  </a:lnTo>
                  <a:cubicBezTo>
                    <a:pt x="12118393" y="608572"/>
                    <a:pt x="12109715" y="605637"/>
                    <a:pt x="12066948" y="586034"/>
                  </a:cubicBezTo>
                  <a:cubicBezTo>
                    <a:pt x="12016991" y="563193"/>
                    <a:pt x="11965119" y="541779"/>
                    <a:pt x="11911344" y="521599"/>
                  </a:cubicBezTo>
                  <a:cubicBezTo>
                    <a:pt x="11894383" y="515178"/>
                    <a:pt x="11869417" y="514060"/>
                    <a:pt x="11847823" y="511785"/>
                  </a:cubicBezTo>
                  <a:cubicBezTo>
                    <a:pt x="11811233" y="507768"/>
                    <a:pt x="11773630" y="501982"/>
                    <a:pt x="11737547" y="502380"/>
                  </a:cubicBezTo>
                  <a:cubicBezTo>
                    <a:pt x="11702930" y="502855"/>
                    <a:pt x="11668388" y="508866"/>
                    <a:pt x="11636052" y="514993"/>
                  </a:cubicBezTo>
                  <a:cubicBezTo>
                    <a:pt x="11545722" y="532199"/>
                    <a:pt x="11462455" y="555118"/>
                    <a:pt x="11394706" y="590867"/>
                  </a:cubicBezTo>
                  <a:cubicBezTo>
                    <a:pt x="11385999" y="595562"/>
                    <a:pt x="11369016" y="596581"/>
                    <a:pt x="11354978" y="597561"/>
                  </a:cubicBezTo>
                  <a:cubicBezTo>
                    <a:pt x="11332076" y="599224"/>
                    <a:pt x="11308448" y="600655"/>
                    <a:pt x="11285306" y="599825"/>
                  </a:cubicBezTo>
                  <a:cubicBezTo>
                    <a:pt x="11172906" y="595841"/>
                    <a:pt x="11083430" y="617861"/>
                    <a:pt x="11008528" y="656670"/>
                  </a:cubicBezTo>
                  <a:cubicBezTo>
                    <a:pt x="10986971" y="667750"/>
                    <a:pt x="10970753" y="668236"/>
                    <a:pt x="10948735" y="652964"/>
                  </a:cubicBezTo>
                  <a:cubicBezTo>
                    <a:pt x="10923173" y="635218"/>
                    <a:pt x="10885031" y="639705"/>
                    <a:pt x="10850698" y="641721"/>
                  </a:cubicBezTo>
                  <a:cubicBezTo>
                    <a:pt x="10815269" y="643680"/>
                    <a:pt x="10779458" y="645811"/>
                    <a:pt x="10744026" y="647769"/>
                  </a:cubicBezTo>
                  <a:cubicBezTo>
                    <a:pt x="10717832" y="649066"/>
                    <a:pt x="10692021" y="650003"/>
                    <a:pt x="10666160" y="651891"/>
                  </a:cubicBezTo>
                  <a:cubicBezTo>
                    <a:pt x="10585627" y="657783"/>
                    <a:pt x="10513854" y="650969"/>
                    <a:pt x="10450521" y="616552"/>
                  </a:cubicBezTo>
                  <a:cubicBezTo>
                    <a:pt x="10402221" y="590175"/>
                    <a:pt x="10339099" y="579806"/>
                    <a:pt x="10271192" y="583498"/>
                  </a:cubicBezTo>
                  <a:cubicBezTo>
                    <a:pt x="10262701" y="584006"/>
                    <a:pt x="10251859" y="587254"/>
                    <a:pt x="10246067" y="585423"/>
                  </a:cubicBezTo>
                  <a:cubicBezTo>
                    <a:pt x="10158786" y="558528"/>
                    <a:pt x="10086634" y="594049"/>
                    <a:pt x="10005027" y="592252"/>
                  </a:cubicBezTo>
                  <a:cubicBezTo>
                    <a:pt x="9969004" y="591507"/>
                    <a:pt x="9931565" y="603664"/>
                    <a:pt x="9898681" y="613195"/>
                  </a:cubicBezTo>
                  <a:cubicBezTo>
                    <a:pt x="9853463" y="626281"/>
                    <a:pt x="9813049" y="639042"/>
                    <a:pt x="9753225" y="629038"/>
                  </a:cubicBezTo>
                  <a:cubicBezTo>
                    <a:pt x="9693404" y="618845"/>
                    <a:pt x="9637675" y="628898"/>
                    <a:pt x="9591376" y="648601"/>
                  </a:cubicBezTo>
                  <a:cubicBezTo>
                    <a:pt x="9556001" y="663537"/>
                    <a:pt x="9518120" y="663077"/>
                    <a:pt x="9472860" y="655936"/>
                  </a:cubicBezTo>
                  <a:cubicBezTo>
                    <a:pt x="9416283" y="647056"/>
                    <a:pt x="9357217" y="643578"/>
                    <a:pt x="9299788" y="636945"/>
                  </a:cubicBezTo>
                  <a:cubicBezTo>
                    <a:pt x="9287347" y="635531"/>
                    <a:pt x="9271710" y="632039"/>
                    <a:pt x="9264605" y="627087"/>
                  </a:cubicBezTo>
                  <a:cubicBezTo>
                    <a:pt x="9177661" y="565680"/>
                    <a:pt x="9051076" y="558473"/>
                    <a:pt x="8926435" y="549269"/>
                  </a:cubicBezTo>
                  <a:cubicBezTo>
                    <a:pt x="8850925" y="543595"/>
                    <a:pt x="8774954" y="539613"/>
                    <a:pt x="8698934" y="536583"/>
                  </a:cubicBezTo>
                  <a:cubicBezTo>
                    <a:pt x="8673232" y="535428"/>
                    <a:pt x="8645916" y="537050"/>
                    <a:pt x="8622862" y="541563"/>
                  </a:cubicBezTo>
                  <a:cubicBezTo>
                    <a:pt x="8574890" y="551069"/>
                    <a:pt x="8530403" y="564380"/>
                    <a:pt x="8482784" y="574094"/>
                  </a:cubicBezTo>
                  <a:cubicBezTo>
                    <a:pt x="8464923" y="577929"/>
                    <a:pt x="8442157" y="576927"/>
                    <a:pt x="8421565" y="576610"/>
                  </a:cubicBezTo>
                  <a:cubicBezTo>
                    <a:pt x="8385152" y="576229"/>
                    <a:pt x="8345023" y="569546"/>
                    <a:pt x="8313469" y="574762"/>
                  </a:cubicBezTo>
                  <a:cubicBezTo>
                    <a:pt x="8231431" y="588203"/>
                    <a:pt x="8155671" y="580227"/>
                    <a:pt x="8079520" y="558685"/>
                  </a:cubicBezTo>
                  <a:cubicBezTo>
                    <a:pt x="7972906" y="528487"/>
                    <a:pt x="7870782" y="525043"/>
                    <a:pt x="7773327" y="558854"/>
                  </a:cubicBezTo>
                  <a:cubicBezTo>
                    <a:pt x="7729470" y="574107"/>
                    <a:pt x="7688069" y="563543"/>
                    <a:pt x="7652477" y="547561"/>
                  </a:cubicBezTo>
                  <a:cubicBezTo>
                    <a:pt x="7611494" y="529005"/>
                    <a:pt x="7570974" y="522685"/>
                    <a:pt x="7522274" y="532150"/>
                  </a:cubicBezTo>
                  <a:cubicBezTo>
                    <a:pt x="7511488" y="534257"/>
                    <a:pt x="7496511" y="532136"/>
                    <a:pt x="7484080" y="530532"/>
                  </a:cubicBezTo>
                  <a:cubicBezTo>
                    <a:pt x="7413133" y="522044"/>
                    <a:pt x="7341987" y="510303"/>
                    <a:pt x="7282277" y="540177"/>
                  </a:cubicBezTo>
                  <a:cubicBezTo>
                    <a:pt x="7270558" y="546051"/>
                    <a:pt x="7251336" y="547713"/>
                    <a:pt x="7235690" y="551282"/>
                  </a:cubicBezTo>
                  <a:cubicBezTo>
                    <a:pt x="7170161" y="565782"/>
                    <a:pt x="7172820" y="564203"/>
                    <a:pt x="7116339" y="539494"/>
                  </a:cubicBezTo>
                  <a:cubicBezTo>
                    <a:pt x="7086841" y="526502"/>
                    <a:pt x="7045980" y="512724"/>
                    <a:pt x="7011067" y="511848"/>
                  </a:cubicBezTo>
                  <a:cubicBezTo>
                    <a:pt x="6800473" y="506533"/>
                    <a:pt x="6601893" y="468653"/>
                    <a:pt x="6403234" y="432296"/>
                  </a:cubicBezTo>
                  <a:cubicBezTo>
                    <a:pt x="6280760" y="409851"/>
                    <a:pt x="6160432" y="402592"/>
                    <a:pt x="6036273" y="412301"/>
                  </a:cubicBezTo>
                  <a:cubicBezTo>
                    <a:pt x="5946471" y="419425"/>
                    <a:pt x="5863077" y="395593"/>
                    <a:pt x="5780467" y="377910"/>
                  </a:cubicBezTo>
                  <a:cubicBezTo>
                    <a:pt x="5763357" y="374343"/>
                    <a:pt x="5747757" y="363033"/>
                    <a:pt x="5739051" y="353609"/>
                  </a:cubicBezTo>
                  <a:cubicBezTo>
                    <a:pt x="5707675" y="320294"/>
                    <a:pt x="5653252" y="312483"/>
                    <a:pt x="5583566" y="321995"/>
                  </a:cubicBezTo>
                  <a:cubicBezTo>
                    <a:pt x="5528347" y="329404"/>
                    <a:pt x="5477716" y="340486"/>
                    <a:pt x="5432030" y="362512"/>
                  </a:cubicBezTo>
                  <a:cubicBezTo>
                    <a:pt x="5378421" y="388318"/>
                    <a:pt x="5322767" y="418026"/>
                    <a:pt x="5241398" y="425781"/>
                  </a:cubicBezTo>
                  <a:cubicBezTo>
                    <a:pt x="5206262" y="429089"/>
                    <a:pt x="5176131" y="428273"/>
                    <a:pt x="5139710" y="421022"/>
                  </a:cubicBezTo>
                  <a:cubicBezTo>
                    <a:pt x="5069048" y="407018"/>
                    <a:pt x="4997864" y="396037"/>
                    <a:pt x="4929402" y="424310"/>
                  </a:cubicBezTo>
                  <a:cubicBezTo>
                    <a:pt x="4891785" y="439890"/>
                    <a:pt x="4841650" y="448519"/>
                    <a:pt x="4782793" y="441046"/>
                  </a:cubicBezTo>
                  <a:cubicBezTo>
                    <a:pt x="4709316" y="431663"/>
                    <a:pt x="4641426" y="442031"/>
                    <a:pt x="4577594" y="459290"/>
                  </a:cubicBezTo>
                  <a:cubicBezTo>
                    <a:pt x="4554816" y="465538"/>
                    <a:pt x="4527069" y="468279"/>
                    <a:pt x="4500826" y="470529"/>
                  </a:cubicBezTo>
                  <a:cubicBezTo>
                    <a:pt x="4440199" y="475746"/>
                    <a:pt x="4379252" y="479993"/>
                    <a:pt x="4317973" y="483649"/>
                  </a:cubicBezTo>
                  <a:cubicBezTo>
                    <a:pt x="4267762" y="486741"/>
                    <a:pt x="4217264" y="488292"/>
                    <a:pt x="4166722" y="490602"/>
                  </a:cubicBezTo>
                  <a:cubicBezTo>
                    <a:pt x="4111394" y="493045"/>
                    <a:pt x="4067073" y="503124"/>
                    <a:pt x="4042814" y="530660"/>
                  </a:cubicBezTo>
                  <a:cubicBezTo>
                    <a:pt x="4034996" y="539407"/>
                    <a:pt x="4017001" y="545715"/>
                    <a:pt x="4002653" y="552594"/>
                  </a:cubicBezTo>
                  <a:cubicBezTo>
                    <a:pt x="3992459" y="557592"/>
                    <a:pt x="3979023" y="561086"/>
                    <a:pt x="3969549" y="566312"/>
                  </a:cubicBezTo>
                  <a:cubicBezTo>
                    <a:pt x="3919896" y="593854"/>
                    <a:pt x="3870968" y="621622"/>
                    <a:pt x="3821685" y="649183"/>
                  </a:cubicBezTo>
                  <a:cubicBezTo>
                    <a:pt x="3816761" y="651788"/>
                    <a:pt x="3811445" y="654943"/>
                    <a:pt x="3805138" y="655947"/>
                  </a:cubicBezTo>
                  <a:cubicBezTo>
                    <a:pt x="3739817" y="666451"/>
                    <a:pt x="3673801" y="676154"/>
                    <a:pt x="3609177" y="687459"/>
                  </a:cubicBezTo>
                  <a:cubicBezTo>
                    <a:pt x="3584288" y="691878"/>
                    <a:pt x="3558597" y="697589"/>
                    <a:pt x="3539727" y="706521"/>
                  </a:cubicBezTo>
                  <a:cubicBezTo>
                    <a:pt x="3496714" y="726780"/>
                    <a:pt x="3457268" y="749132"/>
                    <a:pt x="3396572" y="755681"/>
                  </a:cubicBezTo>
                  <a:cubicBezTo>
                    <a:pt x="3378807" y="757611"/>
                    <a:pt x="3357809" y="758036"/>
                    <a:pt x="3341054" y="754679"/>
                  </a:cubicBezTo>
                  <a:cubicBezTo>
                    <a:pt x="3272962" y="740809"/>
                    <a:pt x="3206471" y="724541"/>
                    <a:pt x="3138775" y="710120"/>
                  </a:cubicBezTo>
                  <a:cubicBezTo>
                    <a:pt x="3095820" y="701191"/>
                    <a:pt x="3056969" y="691141"/>
                    <a:pt x="3037283" y="666453"/>
                  </a:cubicBezTo>
                  <a:cubicBezTo>
                    <a:pt x="3031764" y="659487"/>
                    <a:pt x="3015626" y="651391"/>
                    <a:pt x="3002117" y="649347"/>
                  </a:cubicBezTo>
                  <a:cubicBezTo>
                    <a:pt x="2915220" y="636209"/>
                    <a:pt x="2829194" y="627503"/>
                    <a:pt x="2747294" y="652400"/>
                  </a:cubicBezTo>
                  <a:cubicBezTo>
                    <a:pt x="2730084" y="657794"/>
                    <a:pt x="2698519" y="656140"/>
                    <a:pt x="2676273" y="652304"/>
                  </a:cubicBezTo>
                  <a:cubicBezTo>
                    <a:pt x="2590546" y="637890"/>
                    <a:pt x="2508883" y="630176"/>
                    <a:pt x="2432360" y="657836"/>
                  </a:cubicBezTo>
                  <a:cubicBezTo>
                    <a:pt x="2423352" y="661179"/>
                    <a:pt x="2395274" y="656272"/>
                    <a:pt x="2382311" y="650824"/>
                  </a:cubicBezTo>
                  <a:cubicBezTo>
                    <a:pt x="2257393" y="597728"/>
                    <a:pt x="2187724" y="592930"/>
                    <a:pt x="2055134" y="630053"/>
                  </a:cubicBezTo>
                  <a:cubicBezTo>
                    <a:pt x="2046542" y="632464"/>
                    <a:pt x="2035364" y="635121"/>
                    <a:pt x="2031829" y="639324"/>
                  </a:cubicBezTo>
                  <a:cubicBezTo>
                    <a:pt x="2007977" y="666120"/>
                    <a:pt x="1960229" y="664380"/>
                    <a:pt x="1912764" y="664183"/>
                  </a:cubicBezTo>
                  <a:cubicBezTo>
                    <a:pt x="1860521" y="663924"/>
                    <a:pt x="1808236" y="664426"/>
                    <a:pt x="1755637" y="663960"/>
                  </a:cubicBezTo>
                  <a:cubicBezTo>
                    <a:pt x="1746439" y="663859"/>
                    <a:pt x="1736243" y="661799"/>
                    <a:pt x="1727159" y="659605"/>
                  </a:cubicBezTo>
                  <a:cubicBezTo>
                    <a:pt x="1692256" y="651480"/>
                    <a:pt x="1658604" y="640559"/>
                    <a:pt x="1622470" y="634850"/>
                  </a:cubicBezTo>
                  <a:cubicBezTo>
                    <a:pt x="1544362" y="622552"/>
                    <a:pt x="1469248" y="602210"/>
                    <a:pt x="1385955" y="604522"/>
                  </a:cubicBezTo>
                  <a:cubicBezTo>
                    <a:pt x="1371585" y="604913"/>
                    <a:pt x="1355357" y="598530"/>
                    <a:pt x="1340055" y="595629"/>
                  </a:cubicBezTo>
                  <a:cubicBezTo>
                    <a:pt x="1312351" y="590552"/>
                    <a:pt x="1285460" y="583993"/>
                    <a:pt x="1257271" y="581180"/>
                  </a:cubicBezTo>
                  <a:cubicBezTo>
                    <a:pt x="1182583" y="573830"/>
                    <a:pt x="1107142" y="566824"/>
                    <a:pt x="1031914" y="562692"/>
                  </a:cubicBezTo>
                  <a:cubicBezTo>
                    <a:pt x="995593" y="560597"/>
                    <a:pt x="958880" y="565923"/>
                    <a:pt x="922031" y="566853"/>
                  </a:cubicBezTo>
                  <a:cubicBezTo>
                    <a:pt x="905446" y="567320"/>
                    <a:pt x="878533" y="568199"/>
                    <a:pt x="873250" y="563724"/>
                  </a:cubicBezTo>
                  <a:cubicBezTo>
                    <a:pt x="832343" y="529722"/>
                    <a:pt x="772202" y="532674"/>
                    <a:pt x="711627" y="529880"/>
                  </a:cubicBezTo>
                  <a:cubicBezTo>
                    <a:pt x="577999" y="523641"/>
                    <a:pt x="447408" y="543696"/>
                    <a:pt x="311112" y="525106"/>
                  </a:cubicBezTo>
                  <a:cubicBezTo>
                    <a:pt x="271645" y="519795"/>
                    <a:pt x="226936" y="530235"/>
                    <a:pt x="184145" y="532188"/>
                  </a:cubicBezTo>
                  <a:cubicBezTo>
                    <a:pt x="162015" y="533128"/>
                    <a:pt x="137665" y="534333"/>
                    <a:pt x="116886" y="530572"/>
                  </a:cubicBezTo>
                  <a:cubicBezTo>
                    <a:pt x="84810" y="524693"/>
                    <a:pt x="54011" y="515448"/>
                    <a:pt x="23941" y="506433"/>
                  </a:cubicBezTo>
                  <a:lnTo>
                    <a:pt x="0" y="502149"/>
                  </a:lnTo>
                  <a:close/>
                </a:path>
              </a:pathLst>
            </a:custGeom>
            <a:blipFill>
              <a:blip r:embed="rId3">
                <a:alphaModFix amt="57000"/>
              </a:blip>
              <a:tile tx="0" ty="0" sx="100000" sy="100000" flip="none" algn="tl"/>
            </a:blip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5" name="Rectangle 1">
            <a:extLst>
              <a:ext uri="{FF2B5EF4-FFF2-40B4-BE49-F238E27FC236}">
                <a16:creationId xmlns:a16="http://schemas.microsoft.com/office/drawing/2014/main" id="{98EB15D8-65E0-D1E7-F540-5F3D077BDB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5782" y="4197093"/>
            <a:ext cx="10701193" cy="1648849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Ctr="0" compatLnSpc="1">
            <a:prstTxWarp prst="textNoShape">
              <a:avLst/>
            </a:prstTxWarp>
            <a:norm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-228600" eaLnBrk="1" fontAlgn="base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pt-BR" sz="2000" b="0" i="0" u="none" strike="noStrike" cap="none" normalizeH="0" baseline="0" dirty="0">
                <a:ln>
                  <a:noFill/>
                </a:ln>
                <a:solidFill>
                  <a:schemeClr val="bg1">
                    <a:alpha val="80000"/>
                  </a:schemeClr>
                </a:solidFill>
                <a:effectLst/>
                <a:latin typeface="+mn-lt"/>
              </a:rPr>
              <a:t>A tag </a:t>
            </a:r>
            <a:r>
              <a:rPr kumimoji="0" lang="en-US" altLang="pt-BR" sz="2000" b="1" i="0" u="none" strike="noStrike" cap="none" normalizeH="0" baseline="0" dirty="0">
                <a:ln>
                  <a:noFill/>
                </a:ln>
                <a:solidFill>
                  <a:schemeClr val="bg1">
                    <a:alpha val="80000"/>
                  </a:schemeClr>
                </a:solidFill>
                <a:effectLst/>
                <a:latin typeface="+mn-lt"/>
              </a:rPr>
              <a:t>&lt;meta charset="UTF-8"&gt;</a:t>
            </a:r>
            <a:r>
              <a:rPr kumimoji="0" lang="en-US" altLang="pt-BR" sz="2000" b="0" i="0" u="none" strike="noStrike" cap="none" normalizeH="0" baseline="0" dirty="0">
                <a:ln>
                  <a:noFill/>
                </a:ln>
                <a:solidFill>
                  <a:schemeClr val="bg1">
                    <a:alpha val="80000"/>
                  </a:schemeClr>
                </a:solidFill>
                <a:effectLst/>
                <a:latin typeface="+mn-lt"/>
              </a:rPr>
              <a:t> </a:t>
            </a:r>
            <a:r>
              <a:rPr kumimoji="0" lang="en-US" altLang="pt-BR" sz="2000" b="0" i="0" u="none" strike="noStrike" cap="none" normalizeH="0" baseline="0" dirty="0" err="1">
                <a:ln>
                  <a:noFill/>
                </a:ln>
                <a:solidFill>
                  <a:schemeClr val="bg1">
                    <a:alpha val="80000"/>
                  </a:schemeClr>
                </a:solidFill>
                <a:effectLst/>
                <a:latin typeface="+mn-lt"/>
              </a:rPr>
              <a:t>em</a:t>
            </a:r>
            <a:r>
              <a:rPr kumimoji="0" lang="en-US" altLang="pt-BR" sz="2000" b="0" i="0" u="none" strike="noStrike" cap="none" normalizeH="0" baseline="0" dirty="0">
                <a:ln>
                  <a:noFill/>
                </a:ln>
                <a:solidFill>
                  <a:schemeClr val="bg1">
                    <a:alpha val="80000"/>
                  </a:schemeClr>
                </a:solidFill>
                <a:effectLst/>
                <a:latin typeface="+mn-lt"/>
              </a:rPr>
              <a:t> HTML é </a:t>
            </a:r>
            <a:r>
              <a:rPr kumimoji="0" lang="en-US" altLang="pt-BR" sz="2000" b="0" i="0" u="none" strike="noStrike" cap="none" normalizeH="0" baseline="0" dirty="0" err="1">
                <a:ln>
                  <a:noFill/>
                </a:ln>
                <a:solidFill>
                  <a:schemeClr val="bg1">
                    <a:alpha val="80000"/>
                  </a:schemeClr>
                </a:solidFill>
                <a:effectLst/>
                <a:latin typeface="+mn-lt"/>
              </a:rPr>
              <a:t>usada</a:t>
            </a:r>
            <a:r>
              <a:rPr kumimoji="0" lang="en-US" altLang="pt-BR" sz="2000" b="0" i="0" u="none" strike="noStrike" cap="none" normalizeH="0" baseline="0" dirty="0">
                <a:ln>
                  <a:noFill/>
                </a:ln>
                <a:solidFill>
                  <a:schemeClr val="bg1">
                    <a:alpha val="80000"/>
                  </a:schemeClr>
                </a:solidFill>
                <a:effectLst/>
                <a:latin typeface="+mn-lt"/>
              </a:rPr>
              <a:t> para </a:t>
            </a:r>
            <a:r>
              <a:rPr kumimoji="0" lang="en-US" altLang="pt-BR" sz="2000" b="0" i="0" u="none" strike="noStrike" cap="none" normalizeH="0" baseline="0" dirty="0" err="1">
                <a:ln>
                  <a:noFill/>
                </a:ln>
                <a:solidFill>
                  <a:schemeClr val="bg1">
                    <a:alpha val="80000"/>
                  </a:schemeClr>
                </a:solidFill>
                <a:effectLst/>
                <a:latin typeface="+mn-lt"/>
              </a:rPr>
              <a:t>especificar</a:t>
            </a:r>
            <a:r>
              <a:rPr kumimoji="0" lang="en-US" altLang="pt-BR" sz="2000" b="0" i="0" u="none" strike="noStrike" cap="none" normalizeH="0" baseline="0" dirty="0">
                <a:ln>
                  <a:noFill/>
                </a:ln>
                <a:solidFill>
                  <a:schemeClr val="bg1">
                    <a:alpha val="80000"/>
                  </a:schemeClr>
                </a:solidFill>
                <a:effectLst/>
                <a:latin typeface="+mn-lt"/>
              </a:rPr>
              <a:t> o conjunto de </a:t>
            </a:r>
            <a:r>
              <a:rPr kumimoji="0" lang="en-US" altLang="pt-BR" sz="2000" b="0" i="0" u="none" strike="noStrike" cap="none" normalizeH="0" baseline="0" dirty="0" err="1">
                <a:ln>
                  <a:noFill/>
                </a:ln>
                <a:solidFill>
                  <a:schemeClr val="bg1">
                    <a:alpha val="80000"/>
                  </a:schemeClr>
                </a:solidFill>
                <a:effectLst/>
                <a:latin typeface="+mn-lt"/>
              </a:rPr>
              <a:t>caracteres</a:t>
            </a:r>
            <a:r>
              <a:rPr kumimoji="0" lang="en-US" altLang="pt-BR" sz="2000" b="0" i="0" u="none" strike="noStrike" cap="none" normalizeH="0" baseline="0" dirty="0">
                <a:ln>
                  <a:noFill/>
                </a:ln>
                <a:solidFill>
                  <a:schemeClr val="bg1">
                    <a:alpha val="80000"/>
                  </a:schemeClr>
                </a:solidFill>
                <a:effectLst/>
                <a:latin typeface="+mn-lt"/>
              </a:rPr>
              <a:t> (character set) que o </a:t>
            </a:r>
            <a:r>
              <a:rPr kumimoji="0" lang="en-US" altLang="pt-BR" sz="2000" b="0" i="0" u="none" strike="noStrike" cap="none" normalizeH="0" baseline="0" dirty="0" err="1">
                <a:ln>
                  <a:noFill/>
                </a:ln>
                <a:solidFill>
                  <a:schemeClr val="bg1">
                    <a:alpha val="80000"/>
                  </a:schemeClr>
                </a:solidFill>
                <a:effectLst/>
                <a:latin typeface="+mn-lt"/>
              </a:rPr>
              <a:t>navegador</a:t>
            </a:r>
            <a:r>
              <a:rPr kumimoji="0" lang="en-US" altLang="pt-BR" sz="2000" b="0" i="0" u="none" strike="noStrike" cap="none" normalizeH="0" baseline="0" dirty="0">
                <a:ln>
                  <a:noFill/>
                </a:ln>
                <a:solidFill>
                  <a:schemeClr val="bg1">
                    <a:alpha val="80000"/>
                  </a:schemeClr>
                </a:solidFill>
                <a:effectLst/>
                <a:latin typeface="+mn-lt"/>
              </a:rPr>
              <a:t> </a:t>
            </a:r>
            <a:r>
              <a:rPr kumimoji="0" lang="en-US" altLang="pt-BR" sz="2000" b="0" i="0" u="none" strike="noStrike" cap="none" normalizeH="0" baseline="0" dirty="0" err="1">
                <a:ln>
                  <a:noFill/>
                </a:ln>
                <a:solidFill>
                  <a:schemeClr val="bg1">
                    <a:alpha val="80000"/>
                  </a:schemeClr>
                </a:solidFill>
                <a:effectLst/>
                <a:latin typeface="+mn-lt"/>
              </a:rPr>
              <a:t>deve</a:t>
            </a:r>
            <a:r>
              <a:rPr kumimoji="0" lang="en-US" altLang="pt-BR" sz="2000" b="0" i="0" u="none" strike="noStrike" cap="none" normalizeH="0" baseline="0" dirty="0">
                <a:ln>
                  <a:noFill/>
                </a:ln>
                <a:solidFill>
                  <a:schemeClr val="bg1">
                    <a:alpha val="80000"/>
                  </a:schemeClr>
                </a:solidFill>
                <a:effectLst/>
                <a:latin typeface="+mn-lt"/>
              </a:rPr>
              <a:t> usar para </a:t>
            </a:r>
            <a:r>
              <a:rPr kumimoji="0" lang="en-US" altLang="pt-BR" sz="2000" b="0" i="0" u="none" strike="noStrike" cap="none" normalizeH="0" baseline="0" dirty="0" err="1">
                <a:ln>
                  <a:noFill/>
                </a:ln>
                <a:solidFill>
                  <a:schemeClr val="bg1">
                    <a:alpha val="80000"/>
                  </a:schemeClr>
                </a:solidFill>
                <a:effectLst/>
                <a:latin typeface="+mn-lt"/>
              </a:rPr>
              <a:t>interpretar</a:t>
            </a:r>
            <a:r>
              <a:rPr kumimoji="0" lang="en-US" altLang="pt-BR" sz="2000" b="0" i="0" u="none" strike="noStrike" cap="none" normalizeH="0" baseline="0" dirty="0">
                <a:ln>
                  <a:noFill/>
                </a:ln>
                <a:solidFill>
                  <a:schemeClr val="bg1">
                    <a:alpha val="80000"/>
                  </a:schemeClr>
                </a:solidFill>
                <a:effectLst/>
                <a:latin typeface="+mn-lt"/>
              </a:rPr>
              <a:t> o </a:t>
            </a:r>
            <a:r>
              <a:rPr kumimoji="0" lang="en-US" altLang="pt-BR" sz="2000" b="0" i="0" u="none" strike="noStrike" cap="none" normalizeH="0" baseline="0" dirty="0" err="1">
                <a:ln>
                  <a:noFill/>
                </a:ln>
                <a:solidFill>
                  <a:schemeClr val="bg1">
                    <a:alpha val="80000"/>
                  </a:schemeClr>
                </a:solidFill>
                <a:effectLst/>
                <a:latin typeface="+mn-lt"/>
              </a:rPr>
              <a:t>texto</a:t>
            </a:r>
            <a:r>
              <a:rPr kumimoji="0" lang="en-US" altLang="pt-BR" sz="2000" b="0" i="0" u="none" strike="noStrike" cap="none" normalizeH="0" baseline="0" dirty="0">
                <a:ln>
                  <a:noFill/>
                </a:ln>
                <a:solidFill>
                  <a:schemeClr val="bg1">
                    <a:alpha val="80000"/>
                  </a:schemeClr>
                </a:solidFill>
                <a:effectLst/>
                <a:latin typeface="+mn-lt"/>
              </a:rPr>
              <a:t> </a:t>
            </a:r>
            <a:r>
              <a:rPr kumimoji="0" lang="en-US" altLang="pt-BR" sz="2000" b="0" i="0" u="none" strike="noStrike" cap="none" normalizeH="0" baseline="0" dirty="0" err="1">
                <a:ln>
                  <a:noFill/>
                </a:ln>
                <a:solidFill>
                  <a:schemeClr val="bg1">
                    <a:alpha val="80000"/>
                  </a:schemeClr>
                </a:solidFill>
                <a:effectLst/>
                <a:latin typeface="+mn-lt"/>
              </a:rPr>
              <a:t>contido</a:t>
            </a:r>
            <a:r>
              <a:rPr kumimoji="0" lang="en-US" altLang="pt-BR" sz="2000" b="0" i="0" u="none" strike="noStrike" cap="none" normalizeH="0" baseline="0" dirty="0">
                <a:ln>
                  <a:noFill/>
                </a:ln>
                <a:solidFill>
                  <a:schemeClr val="bg1">
                    <a:alpha val="80000"/>
                  </a:schemeClr>
                </a:solidFill>
                <a:effectLst/>
                <a:latin typeface="+mn-lt"/>
              </a:rPr>
              <a:t> </a:t>
            </a:r>
            <a:r>
              <a:rPr kumimoji="0" lang="en-US" altLang="pt-BR" sz="2000" b="0" i="0" u="none" strike="noStrike" cap="none" normalizeH="0" baseline="0" dirty="0" err="1">
                <a:ln>
                  <a:noFill/>
                </a:ln>
                <a:solidFill>
                  <a:schemeClr val="bg1">
                    <a:alpha val="80000"/>
                  </a:schemeClr>
                </a:solidFill>
                <a:effectLst/>
                <a:latin typeface="+mn-lt"/>
              </a:rPr>
              <a:t>na</a:t>
            </a:r>
            <a:r>
              <a:rPr kumimoji="0" lang="en-US" altLang="pt-BR" sz="2000" b="0" i="0" u="none" strike="noStrike" cap="none" normalizeH="0" baseline="0" dirty="0">
                <a:ln>
                  <a:noFill/>
                </a:ln>
                <a:solidFill>
                  <a:schemeClr val="bg1">
                    <a:alpha val="80000"/>
                  </a:schemeClr>
                </a:solidFill>
                <a:effectLst/>
                <a:latin typeface="+mn-lt"/>
              </a:rPr>
              <a:t> </a:t>
            </a:r>
            <a:r>
              <a:rPr kumimoji="0" lang="en-US" altLang="pt-BR" sz="2000" b="0" i="0" u="none" strike="noStrike" cap="none" normalizeH="0" baseline="0" dirty="0" err="1">
                <a:ln>
                  <a:noFill/>
                </a:ln>
                <a:solidFill>
                  <a:schemeClr val="bg1">
                    <a:alpha val="80000"/>
                  </a:schemeClr>
                </a:solidFill>
                <a:effectLst/>
                <a:latin typeface="+mn-lt"/>
              </a:rPr>
              <a:t>página</a:t>
            </a:r>
            <a:r>
              <a:rPr kumimoji="0" lang="en-US" altLang="pt-BR" sz="2000" b="0" i="0" u="none" strike="noStrike" cap="none" normalizeH="0" baseline="0" dirty="0">
                <a:ln>
                  <a:noFill/>
                </a:ln>
                <a:solidFill>
                  <a:schemeClr val="bg1">
                    <a:alpha val="80000"/>
                  </a:schemeClr>
                </a:solidFill>
                <a:effectLst/>
                <a:latin typeface="+mn-lt"/>
              </a:rPr>
              <a:t> da web .</a:t>
            </a:r>
          </a:p>
        </p:txBody>
      </p:sp>
    </p:spTree>
    <p:extLst>
      <p:ext uri="{BB962C8B-B14F-4D97-AF65-F5344CB8AC3E}">
        <p14:creationId xmlns:p14="http://schemas.microsoft.com/office/powerpoint/2010/main" val="13804344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 descr="Imagem digital fictícia de personagem de desenho animado&#10;&#10;Descrição gerada automaticamente com confiança baixa">
            <a:extLst>
              <a:ext uri="{FF2B5EF4-FFF2-40B4-BE49-F238E27FC236}">
                <a16:creationId xmlns:a16="http://schemas.microsoft.com/office/drawing/2014/main" id="{53632FCB-5831-B232-B1D0-9646B6B83CC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291" r="1" b="21508"/>
          <a:stretch/>
        </p:blipFill>
        <p:spPr>
          <a:xfrm>
            <a:off x="196850" y="112233"/>
            <a:ext cx="11798300" cy="6512763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8BFBE5D3-1748-A8BC-D808-86A2EEA6DECF}"/>
              </a:ext>
            </a:extLst>
          </p:cNvPr>
          <p:cNvSpPr txBox="1"/>
          <p:nvPr/>
        </p:nvSpPr>
        <p:spPr>
          <a:xfrm>
            <a:off x="1108014" y="5978665"/>
            <a:ext cx="10451381" cy="6463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C594C5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EB606B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en-US" b="0" dirty="0">
                <a:solidFill>
                  <a:srgbClr val="C594C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BB80B3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b="0" dirty="0">
                <a:solidFill>
                  <a:srgbClr val="C594C5"/>
                </a:solidFill>
                <a:effectLst/>
                <a:latin typeface="Consolas" panose="020B0609020204030204" pitchFamily="49" charset="0"/>
              </a:rPr>
              <a:t>="</a:t>
            </a:r>
            <a:r>
              <a:rPr lang="en-US" b="0" dirty="0">
                <a:solidFill>
                  <a:srgbClr val="99C794"/>
                </a:solidFill>
                <a:effectLst/>
                <a:latin typeface="Consolas" panose="020B0609020204030204" pitchFamily="49" charset="0"/>
              </a:rPr>
              <a:t>viewport</a:t>
            </a:r>
            <a:r>
              <a:rPr lang="en-US" b="0" dirty="0">
                <a:solidFill>
                  <a:srgbClr val="C594C5"/>
                </a:solidFill>
                <a:effectLst/>
                <a:latin typeface="Consolas" panose="020B0609020204030204" pitchFamily="49" charset="0"/>
              </a:rPr>
              <a:t>" </a:t>
            </a:r>
            <a:r>
              <a:rPr lang="en-US" b="0" dirty="0">
                <a:solidFill>
                  <a:srgbClr val="BB80B3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US" b="0" dirty="0">
                <a:solidFill>
                  <a:srgbClr val="C594C5"/>
                </a:solidFill>
                <a:effectLst/>
                <a:latin typeface="Consolas" panose="020B0609020204030204" pitchFamily="49" charset="0"/>
              </a:rPr>
              <a:t>="</a:t>
            </a:r>
            <a:r>
              <a:rPr lang="en-US" b="0" dirty="0">
                <a:solidFill>
                  <a:srgbClr val="99C794"/>
                </a:solidFill>
                <a:effectLst/>
                <a:latin typeface="Consolas" panose="020B0609020204030204" pitchFamily="49" charset="0"/>
              </a:rPr>
              <a:t>width=device-width, initial-scale=1.0</a:t>
            </a:r>
            <a:r>
              <a:rPr lang="en-US" b="0" dirty="0">
                <a:solidFill>
                  <a:srgbClr val="C594C5"/>
                </a:solidFill>
                <a:effectLst/>
                <a:latin typeface="Consolas" panose="020B0609020204030204" pitchFamily="49" charset="0"/>
              </a:rPr>
              <a:t>"&gt;</a:t>
            </a:r>
            <a:endParaRPr lang="en-US" b="0" dirty="0">
              <a:solidFill>
                <a:srgbClr val="CDD3DE"/>
              </a:solidFill>
              <a:effectLst/>
              <a:latin typeface="Consolas" panose="020B0609020204030204" pitchFamily="49" charset="0"/>
            </a:endParaRP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088550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F6F7F3-32F4-93E1-7182-ED72B25D4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32742"/>
            <a:ext cx="10515600" cy="2852737"/>
          </a:xfrm>
        </p:spPr>
        <p:txBody>
          <a:bodyPr/>
          <a:lstStyle/>
          <a:p>
            <a:r>
              <a:rPr lang="pt-BR" dirty="0"/>
              <a:t>Uma pasta foi criada </a:t>
            </a:r>
            <a:r>
              <a:rPr lang="pt-BR" dirty="0">
                <a:sym typeface="Wingdings" panose="05000000000000000000" pitchFamily="2" charset="2"/>
              </a:rPr>
              <a:t>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47CFF4B-8812-9614-2CA4-3AEBDA8ADE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69DE2AF-1E80-917A-D3E8-72B546E72D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9296" y="2771235"/>
            <a:ext cx="1641394" cy="1315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623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428DEB-3587-006A-4994-906D07AC37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Responsividade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8A9BD23-DDDF-1480-BF25-5117AE4C23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A </a:t>
            </a:r>
            <a:r>
              <a:rPr lang="pt-BR" dirty="0" err="1"/>
              <a:t>tag</a:t>
            </a:r>
            <a:r>
              <a:rPr lang="pt-BR" dirty="0"/>
              <a:t> meta com os atributos </a:t>
            </a:r>
            <a:r>
              <a:rPr lang="pt-BR" dirty="0" err="1"/>
              <a:t>name</a:t>
            </a:r>
            <a:r>
              <a:rPr lang="pt-BR" dirty="0"/>
              <a:t> e </a:t>
            </a:r>
            <a:r>
              <a:rPr lang="pt-BR" dirty="0" err="1"/>
              <a:t>content</a:t>
            </a:r>
            <a:endParaRPr lang="pt-BR" dirty="0"/>
          </a:p>
          <a:p>
            <a:r>
              <a:rPr lang="pt-BR" dirty="0"/>
              <a:t>Tendo como valores:</a:t>
            </a:r>
          </a:p>
          <a:p>
            <a:pPr lvl="1"/>
            <a:r>
              <a:rPr lang="pt-BR" dirty="0" err="1"/>
              <a:t>name</a:t>
            </a:r>
            <a:r>
              <a:rPr lang="pt-BR" dirty="0"/>
              <a:t>=“</a:t>
            </a:r>
            <a:r>
              <a:rPr lang="pt-BR" dirty="0" err="1"/>
              <a:t>viewport</a:t>
            </a:r>
            <a:r>
              <a:rPr lang="pt-BR" dirty="0"/>
              <a:t>”</a:t>
            </a:r>
          </a:p>
          <a:p>
            <a:pPr lvl="1"/>
            <a:r>
              <a:rPr lang="pt-BR" dirty="0" err="1"/>
              <a:t>Content</a:t>
            </a:r>
            <a:r>
              <a:rPr lang="pt-BR" dirty="0"/>
              <a:t>=“</a:t>
            </a:r>
            <a:r>
              <a:rPr lang="pt-BR" dirty="0" err="1"/>
              <a:t>width</a:t>
            </a:r>
            <a:r>
              <a:rPr lang="pt-BR" dirty="0"/>
              <a:t>=device-</a:t>
            </a:r>
            <a:r>
              <a:rPr lang="pt-BR" dirty="0" err="1"/>
              <a:t>with</a:t>
            </a:r>
            <a:r>
              <a:rPr lang="pt-BR" dirty="0"/>
              <a:t>”,</a:t>
            </a:r>
            <a:r>
              <a:rPr lang="pt-BR" dirty="0" err="1"/>
              <a:t>initial-scale</a:t>
            </a:r>
            <a:r>
              <a:rPr lang="pt-BR" dirty="0"/>
              <a:t>=1.0”</a:t>
            </a:r>
          </a:p>
          <a:p>
            <a:r>
              <a:rPr lang="pt-BR" dirty="0"/>
              <a:t>Deixa o sistema web adaptativo para celulares e outros dispositivos.</a:t>
            </a:r>
          </a:p>
        </p:txBody>
      </p:sp>
    </p:spTree>
    <p:extLst>
      <p:ext uri="{BB962C8B-B14F-4D97-AF65-F5344CB8AC3E}">
        <p14:creationId xmlns:p14="http://schemas.microsoft.com/office/powerpoint/2010/main" val="10438725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BCBE47C6-5DD4-75EB-F5B5-6D3D9E62BA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176" y="2829464"/>
            <a:ext cx="9791647" cy="724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6656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806FB0A1-457B-0F63-B55C-56634517DB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110" y="304851"/>
            <a:ext cx="10520218" cy="6248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6520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abela&#10;&#10;Descrição gerada automaticamente">
            <a:extLst>
              <a:ext uri="{FF2B5EF4-FFF2-40B4-BE49-F238E27FC236}">
                <a16:creationId xmlns:a16="http://schemas.microsoft.com/office/drawing/2014/main" id="{205FE2CC-5003-0981-2FE8-A8755F9F71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8020" y="1047704"/>
            <a:ext cx="8454306" cy="476259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Tinta 3">
                <a:extLst>
                  <a:ext uri="{FF2B5EF4-FFF2-40B4-BE49-F238E27FC236}">
                    <a16:creationId xmlns:a16="http://schemas.microsoft.com/office/drawing/2014/main" id="{6BA2023D-64CF-7DBF-F0B8-AC61C85A4EB1}"/>
                  </a:ext>
                </a:extLst>
              </p14:cNvPr>
              <p14:cNvContentPartPr/>
              <p14:nvPr/>
            </p14:nvContentPartPr>
            <p14:xfrm>
              <a:off x="1874857" y="2349656"/>
              <a:ext cx="1209960" cy="483480"/>
            </p14:xfrm>
          </p:contentPart>
        </mc:Choice>
        <mc:Fallback xmlns="">
          <p:pic>
            <p:nvPicPr>
              <p:cNvPr id="4" name="Tinta 3">
                <a:extLst>
                  <a:ext uri="{FF2B5EF4-FFF2-40B4-BE49-F238E27FC236}">
                    <a16:creationId xmlns:a16="http://schemas.microsoft.com/office/drawing/2014/main" id="{6BA2023D-64CF-7DBF-F0B8-AC61C85A4EB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68737" y="2343536"/>
                <a:ext cx="1222200" cy="49572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Seta: para a Direita 4">
            <a:extLst>
              <a:ext uri="{FF2B5EF4-FFF2-40B4-BE49-F238E27FC236}">
                <a16:creationId xmlns:a16="http://schemas.microsoft.com/office/drawing/2014/main" id="{8CFF13D0-E132-6795-DAF6-EBF1C0FA9406}"/>
              </a:ext>
            </a:extLst>
          </p:cNvPr>
          <p:cNvSpPr/>
          <p:nvPr/>
        </p:nvSpPr>
        <p:spPr>
          <a:xfrm>
            <a:off x="1204491" y="2466705"/>
            <a:ext cx="601947" cy="249382"/>
          </a:xfrm>
          <a:prstGeom prst="rightArrow">
            <a:avLst/>
          </a:prstGeom>
          <a:ln w="3175">
            <a:solidFill>
              <a:srgbClr val="FF0000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968220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9891C669-D823-800F-FB7C-B7DA671C58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072" y="2741396"/>
            <a:ext cx="9997855" cy="1375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181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F9160EDE-F411-5E04-FE98-0FF1B33233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7964"/>
            <a:ext cx="12192000" cy="6082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5104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1FABBA24-C260-E2B8-31F3-3AB7A38ABA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937" y="1581150"/>
            <a:ext cx="11668125" cy="3695700"/>
          </a:xfrm>
          <a:prstGeom prst="rect">
            <a:avLst/>
          </a:prstGeom>
        </p:spPr>
      </p:pic>
      <p:sp>
        <p:nvSpPr>
          <p:cNvPr id="4" name="Seta: para a Esquerda 3">
            <a:extLst>
              <a:ext uri="{FF2B5EF4-FFF2-40B4-BE49-F238E27FC236}">
                <a16:creationId xmlns:a16="http://schemas.microsoft.com/office/drawing/2014/main" id="{6AFAA3DF-DC69-0C0D-24FB-7599D6BA8E6F}"/>
              </a:ext>
            </a:extLst>
          </p:cNvPr>
          <p:cNvSpPr/>
          <p:nvPr/>
        </p:nvSpPr>
        <p:spPr>
          <a:xfrm>
            <a:off x="1315833" y="2034963"/>
            <a:ext cx="775855" cy="554182"/>
          </a:xfrm>
          <a:prstGeom prst="leftArrow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737177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C2DD09C-59C5-2EE2-757E-3608C6461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Cria-se um novo arquivo: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4C0BC63-12DD-4171-7E54-0A8B3B61A5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D9C3A23-1F42-E245-5A68-AFFD566714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4453766" cy="1218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6642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D9E68FF9-813B-F253-C5AB-0F8793E359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472" y="1649293"/>
            <a:ext cx="11305309" cy="3341176"/>
          </a:xfrm>
          <a:prstGeom prst="rect">
            <a:avLst/>
          </a:prstGeom>
        </p:spPr>
      </p:pic>
      <p:sp>
        <p:nvSpPr>
          <p:cNvPr id="4" name="Seta: para a Esquerda 3">
            <a:extLst>
              <a:ext uri="{FF2B5EF4-FFF2-40B4-BE49-F238E27FC236}">
                <a16:creationId xmlns:a16="http://schemas.microsoft.com/office/drawing/2014/main" id="{AA8CB3BC-676C-797D-AFBD-929BA4A6F827}"/>
              </a:ext>
            </a:extLst>
          </p:cNvPr>
          <p:cNvSpPr/>
          <p:nvPr/>
        </p:nvSpPr>
        <p:spPr>
          <a:xfrm rot="18920176">
            <a:off x="5065805" y="1356285"/>
            <a:ext cx="657861" cy="415637"/>
          </a:xfrm>
          <a:prstGeom prst="leftArrow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Seta: para a Esquerda 4">
            <a:extLst>
              <a:ext uri="{FF2B5EF4-FFF2-40B4-BE49-F238E27FC236}">
                <a16:creationId xmlns:a16="http://schemas.microsoft.com/office/drawing/2014/main" id="{000C8777-A6A1-94F0-A0CE-02AECD665A54}"/>
              </a:ext>
            </a:extLst>
          </p:cNvPr>
          <p:cNvSpPr/>
          <p:nvPr/>
        </p:nvSpPr>
        <p:spPr>
          <a:xfrm>
            <a:off x="2768302" y="2838197"/>
            <a:ext cx="657861" cy="415637"/>
          </a:xfrm>
          <a:prstGeom prst="leftArrow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565132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223AFB23-3DB6-C443-4C71-88DC12E7C2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300" y="996820"/>
            <a:ext cx="11961400" cy="4864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3224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8E1AAB2E-6418-8791-2FA8-2833D804A6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43438"/>
            <a:ext cx="12192000" cy="4971124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3F1C8532-8D9F-4DBB-241E-43E363179C43}"/>
              </a:ext>
            </a:extLst>
          </p:cNvPr>
          <p:cNvSpPr txBox="1"/>
          <p:nvPr/>
        </p:nvSpPr>
        <p:spPr>
          <a:xfrm>
            <a:off x="120073" y="267854"/>
            <a:ext cx="5191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A pasta </a:t>
            </a:r>
            <a:r>
              <a:rPr lang="pt-BR" b="1" dirty="0" err="1"/>
              <a:t>voltadoplanetaalien</a:t>
            </a:r>
            <a:r>
              <a:rPr lang="pt-BR" dirty="0"/>
              <a:t> foi aberta no VS CODE... </a:t>
            </a:r>
          </a:p>
        </p:txBody>
      </p:sp>
    </p:spTree>
    <p:extLst>
      <p:ext uri="{BB962C8B-B14F-4D97-AF65-F5344CB8AC3E}">
        <p14:creationId xmlns:p14="http://schemas.microsoft.com/office/powerpoint/2010/main" val="13369741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DE53FC71-C2ED-3F9A-D660-BFBFE76C4B65}"/>
              </a:ext>
            </a:extLst>
          </p:cNvPr>
          <p:cNvSpPr txBox="1"/>
          <p:nvPr/>
        </p:nvSpPr>
        <p:spPr>
          <a:xfrm>
            <a:off x="802257" y="2943104"/>
            <a:ext cx="108725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b="1" dirty="0">
                <a:highlight>
                  <a:srgbClr val="FFFF00"/>
                </a:highlight>
              </a:rPr>
              <a:t>Ao clicar no hiperlink ele irá direcionar para uma página</a:t>
            </a:r>
          </a:p>
        </p:txBody>
      </p:sp>
    </p:spTree>
    <p:extLst>
      <p:ext uri="{BB962C8B-B14F-4D97-AF65-F5344CB8AC3E}">
        <p14:creationId xmlns:p14="http://schemas.microsoft.com/office/powerpoint/2010/main" val="32486238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5EAF616D-942D-ECF8-FA26-969957A28E68}"/>
              </a:ext>
            </a:extLst>
          </p:cNvPr>
          <p:cNvSpPr txBox="1"/>
          <p:nvPr/>
        </p:nvSpPr>
        <p:spPr>
          <a:xfrm>
            <a:off x="316302" y="2864771"/>
            <a:ext cx="11559396" cy="923330"/>
          </a:xfrm>
          <a:custGeom>
            <a:avLst/>
            <a:gdLst>
              <a:gd name="connsiteX0" fmla="*/ 0 w 11559396"/>
              <a:gd name="connsiteY0" fmla="*/ 0 h 923330"/>
              <a:gd name="connsiteX1" fmla="*/ 911152 w 11559396"/>
              <a:gd name="connsiteY1" fmla="*/ 0 h 923330"/>
              <a:gd name="connsiteX2" fmla="*/ 1822305 w 11559396"/>
              <a:gd name="connsiteY2" fmla="*/ 0 h 923330"/>
              <a:gd name="connsiteX3" fmla="*/ 2617863 w 11559396"/>
              <a:gd name="connsiteY3" fmla="*/ 0 h 923330"/>
              <a:gd name="connsiteX4" fmla="*/ 3066640 w 11559396"/>
              <a:gd name="connsiteY4" fmla="*/ 0 h 923330"/>
              <a:gd name="connsiteX5" fmla="*/ 3862198 w 11559396"/>
              <a:gd name="connsiteY5" fmla="*/ 0 h 923330"/>
              <a:gd name="connsiteX6" fmla="*/ 4542163 w 11559396"/>
              <a:gd name="connsiteY6" fmla="*/ 0 h 923330"/>
              <a:gd name="connsiteX7" fmla="*/ 5453315 w 11559396"/>
              <a:gd name="connsiteY7" fmla="*/ 0 h 923330"/>
              <a:gd name="connsiteX8" fmla="*/ 6364467 w 11559396"/>
              <a:gd name="connsiteY8" fmla="*/ 0 h 923330"/>
              <a:gd name="connsiteX9" fmla="*/ 7160026 w 11559396"/>
              <a:gd name="connsiteY9" fmla="*/ 0 h 923330"/>
              <a:gd name="connsiteX10" fmla="*/ 8071178 w 11559396"/>
              <a:gd name="connsiteY10" fmla="*/ 0 h 923330"/>
              <a:gd name="connsiteX11" fmla="*/ 8519955 w 11559396"/>
              <a:gd name="connsiteY11" fmla="*/ 0 h 923330"/>
              <a:gd name="connsiteX12" fmla="*/ 9431107 w 11559396"/>
              <a:gd name="connsiteY12" fmla="*/ 0 h 923330"/>
              <a:gd name="connsiteX13" fmla="*/ 9995478 w 11559396"/>
              <a:gd name="connsiteY13" fmla="*/ 0 h 923330"/>
              <a:gd name="connsiteX14" fmla="*/ 10675442 w 11559396"/>
              <a:gd name="connsiteY14" fmla="*/ 0 h 923330"/>
              <a:gd name="connsiteX15" fmla="*/ 11559396 w 11559396"/>
              <a:gd name="connsiteY15" fmla="*/ 0 h 923330"/>
              <a:gd name="connsiteX16" fmla="*/ 11559396 w 11559396"/>
              <a:gd name="connsiteY16" fmla="*/ 480132 h 923330"/>
              <a:gd name="connsiteX17" fmla="*/ 11559396 w 11559396"/>
              <a:gd name="connsiteY17" fmla="*/ 923330 h 923330"/>
              <a:gd name="connsiteX18" fmla="*/ 10995025 w 11559396"/>
              <a:gd name="connsiteY18" fmla="*/ 923330 h 923330"/>
              <a:gd name="connsiteX19" fmla="*/ 10315061 w 11559396"/>
              <a:gd name="connsiteY19" fmla="*/ 923330 h 923330"/>
              <a:gd name="connsiteX20" fmla="*/ 9403909 w 11559396"/>
              <a:gd name="connsiteY20" fmla="*/ 923330 h 923330"/>
              <a:gd name="connsiteX21" fmla="*/ 8492756 w 11559396"/>
              <a:gd name="connsiteY21" fmla="*/ 923330 h 923330"/>
              <a:gd name="connsiteX22" fmla="*/ 8043980 w 11559396"/>
              <a:gd name="connsiteY22" fmla="*/ 923330 h 923330"/>
              <a:gd name="connsiteX23" fmla="*/ 7595203 w 11559396"/>
              <a:gd name="connsiteY23" fmla="*/ 923330 h 923330"/>
              <a:gd name="connsiteX24" fmla="*/ 7030833 w 11559396"/>
              <a:gd name="connsiteY24" fmla="*/ 923330 h 923330"/>
              <a:gd name="connsiteX25" fmla="*/ 6582056 w 11559396"/>
              <a:gd name="connsiteY25" fmla="*/ 923330 h 923330"/>
              <a:gd name="connsiteX26" fmla="*/ 6248873 w 11559396"/>
              <a:gd name="connsiteY26" fmla="*/ 923330 h 923330"/>
              <a:gd name="connsiteX27" fmla="*/ 5337721 w 11559396"/>
              <a:gd name="connsiteY27" fmla="*/ 923330 h 923330"/>
              <a:gd name="connsiteX28" fmla="*/ 4773351 w 11559396"/>
              <a:gd name="connsiteY28" fmla="*/ 923330 h 923330"/>
              <a:gd name="connsiteX29" fmla="*/ 3977792 w 11559396"/>
              <a:gd name="connsiteY29" fmla="*/ 923330 h 923330"/>
              <a:gd name="connsiteX30" fmla="*/ 3644610 w 11559396"/>
              <a:gd name="connsiteY30" fmla="*/ 923330 h 923330"/>
              <a:gd name="connsiteX31" fmla="*/ 3311427 w 11559396"/>
              <a:gd name="connsiteY31" fmla="*/ 923330 h 923330"/>
              <a:gd name="connsiteX32" fmla="*/ 2978244 w 11559396"/>
              <a:gd name="connsiteY32" fmla="*/ 923330 h 923330"/>
              <a:gd name="connsiteX33" fmla="*/ 2298280 w 11559396"/>
              <a:gd name="connsiteY33" fmla="*/ 923330 h 923330"/>
              <a:gd name="connsiteX34" fmla="*/ 1733909 w 11559396"/>
              <a:gd name="connsiteY34" fmla="*/ 923330 h 923330"/>
              <a:gd name="connsiteX35" fmla="*/ 1400727 w 11559396"/>
              <a:gd name="connsiteY35" fmla="*/ 923330 h 923330"/>
              <a:gd name="connsiteX36" fmla="*/ 605168 w 11559396"/>
              <a:gd name="connsiteY36" fmla="*/ 923330 h 923330"/>
              <a:gd name="connsiteX37" fmla="*/ 0 w 11559396"/>
              <a:gd name="connsiteY37" fmla="*/ 923330 h 923330"/>
              <a:gd name="connsiteX38" fmla="*/ 0 w 11559396"/>
              <a:gd name="connsiteY38" fmla="*/ 443198 h 923330"/>
              <a:gd name="connsiteX39" fmla="*/ 0 w 11559396"/>
              <a:gd name="connsiteY39" fmla="*/ 0 h 923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559396" h="923330" fill="none" extrusionOk="0">
                <a:moveTo>
                  <a:pt x="0" y="0"/>
                </a:moveTo>
                <a:cubicBezTo>
                  <a:pt x="295094" y="34056"/>
                  <a:pt x="601756" y="30512"/>
                  <a:pt x="911152" y="0"/>
                </a:cubicBezTo>
                <a:cubicBezTo>
                  <a:pt x="1220548" y="-30512"/>
                  <a:pt x="1538275" y="-1391"/>
                  <a:pt x="1822305" y="0"/>
                </a:cubicBezTo>
                <a:cubicBezTo>
                  <a:pt x="2106335" y="1391"/>
                  <a:pt x="2388845" y="26818"/>
                  <a:pt x="2617863" y="0"/>
                </a:cubicBezTo>
                <a:cubicBezTo>
                  <a:pt x="2846881" y="-26818"/>
                  <a:pt x="2908008" y="22019"/>
                  <a:pt x="3066640" y="0"/>
                </a:cubicBezTo>
                <a:cubicBezTo>
                  <a:pt x="3225272" y="-22019"/>
                  <a:pt x="3611187" y="-32780"/>
                  <a:pt x="3862198" y="0"/>
                </a:cubicBezTo>
                <a:cubicBezTo>
                  <a:pt x="4113209" y="32780"/>
                  <a:pt x="4376850" y="10478"/>
                  <a:pt x="4542163" y="0"/>
                </a:cubicBezTo>
                <a:cubicBezTo>
                  <a:pt x="4707476" y="-10478"/>
                  <a:pt x="5200313" y="31969"/>
                  <a:pt x="5453315" y="0"/>
                </a:cubicBezTo>
                <a:cubicBezTo>
                  <a:pt x="5706317" y="-31969"/>
                  <a:pt x="6093419" y="36310"/>
                  <a:pt x="6364467" y="0"/>
                </a:cubicBezTo>
                <a:cubicBezTo>
                  <a:pt x="6635515" y="-36310"/>
                  <a:pt x="6929624" y="25722"/>
                  <a:pt x="7160026" y="0"/>
                </a:cubicBezTo>
                <a:cubicBezTo>
                  <a:pt x="7390428" y="-25722"/>
                  <a:pt x="7869920" y="-4632"/>
                  <a:pt x="8071178" y="0"/>
                </a:cubicBezTo>
                <a:cubicBezTo>
                  <a:pt x="8272436" y="4632"/>
                  <a:pt x="8389033" y="5056"/>
                  <a:pt x="8519955" y="0"/>
                </a:cubicBezTo>
                <a:cubicBezTo>
                  <a:pt x="8650877" y="-5056"/>
                  <a:pt x="9089794" y="30858"/>
                  <a:pt x="9431107" y="0"/>
                </a:cubicBezTo>
                <a:cubicBezTo>
                  <a:pt x="9772420" y="-30858"/>
                  <a:pt x="9840056" y="-18282"/>
                  <a:pt x="9995478" y="0"/>
                </a:cubicBezTo>
                <a:cubicBezTo>
                  <a:pt x="10150900" y="18282"/>
                  <a:pt x="10499455" y="-7428"/>
                  <a:pt x="10675442" y="0"/>
                </a:cubicBezTo>
                <a:cubicBezTo>
                  <a:pt x="10851429" y="7428"/>
                  <a:pt x="11352794" y="41352"/>
                  <a:pt x="11559396" y="0"/>
                </a:cubicBezTo>
                <a:cubicBezTo>
                  <a:pt x="11546492" y="128185"/>
                  <a:pt x="11539326" y="307846"/>
                  <a:pt x="11559396" y="480132"/>
                </a:cubicBezTo>
                <a:cubicBezTo>
                  <a:pt x="11579466" y="652418"/>
                  <a:pt x="11548109" y="781912"/>
                  <a:pt x="11559396" y="923330"/>
                </a:cubicBezTo>
                <a:cubicBezTo>
                  <a:pt x="11336859" y="928141"/>
                  <a:pt x="11129538" y="920843"/>
                  <a:pt x="10995025" y="923330"/>
                </a:cubicBezTo>
                <a:cubicBezTo>
                  <a:pt x="10860512" y="925817"/>
                  <a:pt x="10644921" y="891633"/>
                  <a:pt x="10315061" y="923330"/>
                </a:cubicBezTo>
                <a:cubicBezTo>
                  <a:pt x="9985201" y="955027"/>
                  <a:pt x="9818051" y="895600"/>
                  <a:pt x="9403909" y="923330"/>
                </a:cubicBezTo>
                <a:cubicBezTo>
                  <a:pt x="8989767" y="951060"/>
                  <a:pt x="8930517" y="918389"/>
                  <a:pt x="8492756" y="923330"/>
                </a:cubicBezTo>
                <a:cubicBezTo>
                  <a:pt x="8054995" y="928271"/>
                  <a:pt x="8266942" y="913725"/>
                  <a:pt x="8043980" y="923330"/>
                </a:cubicBezTo>
                <a:cubicBezTo>
                  <a:pt x="7821018" y="932935"/>
                  <a:pt x="7730115" y="908882"/>
                  <a:pt x="7595203" y="923330"/>
                </a:cubicBezTo>
                <a:cubicBezTo>
                  <a:pt x="7460291" y="937778"/>
                  <a:pt x="7154419" y="925274"/>
                  <a:pt x="7030833" y="923330"/>
                </a:cubicBezTo>
                <a:cubicBezTo>
                  <a:pt x="6907247" y="921387"/>
                  <a:pt x="6713979" y="909062"/>
                  <a:pt x="6582056" y="923330"/>
                </a:cubicBezTo>
                <a:cubicBezTo>
                  <a:pt x="6450133" y="937598"/>
                  <a:pt x="6315958" y="924716"/>
                  <a:pt x="6248873" y="923330"/>
                </a:cubicBezTo>
                <a:cubicBezTo>
                  <a:pt x="6181788" y="921944"/>
                  <a:pt x="5607021" y="948037"/>
                  <a:pt x="5337721" y="923330"/>
                </a:cubicBezTo>
                <a:cubicBezTo>
                  <a:pt x="5068421" y="898623"/>
                  <a:pt x="4948184" y="935788"/>
                  <a:pt x="4773351" y="923330"/>
                </a:cubicBezTo>
                <a:cubicBezTo>
                  <a:pt x="4598518" y="910873"/>
                  <a:pt x="4224611" y="916984"/>
                  <a:pt x="3977792" y="923330"/>
                </a:cubicBezTo>
                <a:cubicBezTo>
                  <a:pt x="3730973" y="929676"/>
                  <a:pt x="3723128" y="917118"/>
                  <a:pt x="3644610" y="923330"/>
                </a:cubicBezTo>
                <a:cubicBezTo>
                  <a:pt x="3566092" y="929542"/>
                  <a:pt x="3433380" y="918115"/>
                  <a:pt x="3311427" y="923330"/>
                </a:cubicBezTo>
                <a:cubicBezTo>
                  <a:pt x="3189474" y="928545"/>
                  <a:pt x="3139294" y="919409"/>
                  <a:pt x="2978244" y="923330"/>
                </a:cubicBezTo>
                <a:cubicBezTo>
                  <a:pt x="2817194" y="927251"/>
                  <a:pt x="2510704" y="913304"/>
                  <a:pt x="2298280" y="923330"/>
                </a:cubicBezTo>
                <a:cubicBezTo>
                  <a:pt x="2085856" y="933356"/>
                  <a:pt x="1877075" y="909118"/>
                  <a:pt x="1733909" y="923330"/>
                </a:cubicBezTo>
                <a:cubicBezTo>
                  <a:pt x="1590743" y="937542"/>
                  <a:pt x="1527689" y="924007"/>
                  <a:pt x="1400727" y="923330"/>
                </a:cubicBezTo>
                <a:cubicBezTo>
                  <a:pt x="1273765" y="922653"/>
                  <a:pt x="808196" y="952127"/>
                  <a:pt x="605168" y="923330"/>
                </a:cubicBezTo>
                <a:cubicBezTo>
                  <a:pt x="402140" y="894533"/>
                  <a:pt x="193027" y="908040"/>
                  <a:pt x="0" y="923330"/>
                </a:cubicBezTo>
                <a:cubicBezTo>
                  <a:pt x="7698" y="785313"/>
                  <a:pt x="-23706" y="603426"/>
                  <a:pt x="0" y="443198"/>
                </a:cubicBezTo>
                <a:cubicBezTo>
                  <a:pt x="23706" y="282970"/>
                  <a:pt x="15690" y="190971"/>
                  <a:pt x="0" y="0"/>
                </a:cubicBezTo>
                <a:close/>
              </a:path>
              <a:path w="11559396" h="923330" stroke="0" extrusionOk="0">
                <a:moveTo>
                  <a:pt x="0" y="0"/>
                </a:moveTo>
                <a:cubicBezTo>
                  <a:pt x="168597" y="-11869"/>
                  <a:pt x="304343" y="95"/>
                  <a:pt x="448777" y="0"/>
                </a:cubicBezTo>
                <a:cubicBezTo>
                  <a:pt x="593211" y="-95"/>
                  <a:pt x="737258" y="-12206"/>
                  <a:pt x="1013147" y="0"/>
                </a:cubicBezTo>
                <a:cubicBezTo>
                  <a:pt x="1289036" y="12206"/>
                  <a:pt x="1197315" y="1591"/>
                  <a:pt x="1346330" y="0"/>
                </a:cubicBezTo>
                <a:cubicBezTo>
                  <a:pt x="1495345" y="-1591"/>
                  <a:pt x="1728610" y="-32019"/>
                  <a:pt x="2026294" y="0"/>
                </a:cubicBezTo>
                <a:cubicBezTo>
                  <a:pt x="2323978" y="32019"/>
                  <a:pt x="2366708" y="2593"/>
                  <a:pt x="2475071" y="0"/>
                </a:cubicBezTo>
                <a:cubicBezTo>
                  <a:pt x="2583434" y="-2593"/>
                  <a:pt x="3114918" y="42561"/>
                  <a:pt x="3386223" y="0"/>
                </a:cubicBezTo>
                <a:cubicBezTo>
                  <a:pt x="3657528" y="-42561"/>
                  <a:pt x="3913765" y="33207"/>
                  <a:pt x="4066188" y="0"/>
                </a:cubicBezTo>
                <a:cubicBezTo>
                  <a:pt x="4218612" y="-33207"/>
                  <a:pt x="4514979" y="-17440"/>
                  <a:pt x="4861746" y="0"/>
                </a:cubicBezTo>
                <a:cubicBezTo>
                  <a:pt x="5208513" y="17440"/>
                  <a:pt x="5410909" y="-3609"/>
                  <a:pt x="5657304" y="0"/>
                </a:cubicBezTo>
                <a:cubicBezTo>
                  <a:pt x="5903699" y="3609"/>
                  <a:pt x="6239303" y="-13758"/>
                  <a:pt x="6568457" y="0"/>
                </a:cubicBezTo>
                <a:cubicBezTo>
                  <a:pt x="6897611" y="13758"/>
                  <a:pt x="6880619" y="20094"/>
                  <a:pt x="7017233" y="0"/>
                </a:cubicBezTo>
                <a:cubicBezTo>
                  <a:pt x="7153847" y="-20094"/>
                  <a:pt x="7368064" y="-10146"/>
                  <a:pt x="7581604" y="0"/>
                </a:cubicBezTo>
                <a:cubicBezTo>
                  <a:pt x="7795144" y="10146"/>
                  <a:pt x="7821626" y="1160"/>
                  <a:pt x="7914786" y="0"/>
                </a:cubicBezTo>
                <a:cubicBezTo>
                  <a:pt x="8007946" y="-1160"/>
                  <a:pt x="8420262" y="-11134"/>
                  <a:pt x="8825939" y="0"/>
                </a:cubicBezTo>
                <a:cubicBezTo>
                  <a:pt x="9231616" y="11134"/>
                  <a:pt x="9140008" y="-9744"/>
                  <a:pt x="9390309" y="0"/>
                </a:cubicBezTo>
                <a:cubicBezTo>
                  <a:pt x="9640610" y="9744"/>
                  <a:pt x="9866522" y="-138"/>
                  <a:pt x="10301462" y="0"/>
                </a:cubicBezTo>
                <a:cubicBezTo>
                  <a:pt x="10736402" y="138"/>
                  <a:pt x="10688811" y="24197"/>
                  <a:pt x="10865832" y="0"/>
                </a:cubicBezTo>
                <a:cubicBezTo>
                  <a:pt x="11042853" y="-24197"/>
                  <a:pt x="11292932" y="-30902"/>
                  <a:pt x="11559396" y="0"/>
                </a:cubicBezTo>
                <a:cubicBezTo>
                  <a:pt x="11570759" y="144080"/>
                  <a:pt x="11537630" y="224021"/>
                  <a:pt x="11559396" y="443198"/>
                </a:cubicBezTo>
                <a:cubicBezTo>
                  <a:pt x="11581162" y="662375"/>
                  <a:pt x="11580068" y="800909"/>
                  <a:pt x="11559396" y="923330"/>
                </a:cubicBezTo>
                <a:cubicBezTo>
                  <a:pt x="11196940" y="915755"/>
                  <a:pt x="10998107" y="924659"/>
                  <a:pt x="10763838" y="923330"/>
                </a:cubicBezTo>
                <a:cubicBezTo>
                  <a:pt x="10529569" y="922001"/>
                  <a:pt x="10165694" y="933332"/>
                  <a:pt x="9852685" y="923330"/>
                </a:cubicBezTo>
                <a:cubicBezTo>
                  <a:pt x="9539676" y="913328"/>
                  <a:pt x="9502993" y="916152"/>
                  <a:pt x="9172721" y="923330"/>
                </a:cubicBezTo>
                <a:cubicBezTo>
                  <a:pt x="8842449" y="930508"/>
                  <a:pt x="8612604" y="959795"/>
                  <a:pt x="8261568" y="923330"/>
                </a:cubicBezTo>
                <a:cubicBezTo>
                  <a:pt x="7910532" y="886865"/>
                  <a:pt x="7989770" y="937022"/>
                  <a:pt x="7812792" y="923330"/>
                </a:cubicBezTo>
                <a:cubicBezTo>
                  <a:pt x="7635814" y="909638"/>
                  <a:pt x="7277784" y="893233"/>
                  <a:pt x="6901639" y="923330"/>
                </a:cubicBezTo>
                <a:cubicBezTo>
                  <a:pt x="6525494" y="953427"/>
                  <a:pt x="6632251" y="936554"/>
                  <a:pt x="6452863" y="923330"/>
                </a:cubicBezTo>
                <a:cubicBezTo>
                  <a:pt x="6273475" y="910106"/>
                  <a:pt x="5994052" y="930014"/>
                  <a:pt x="5772898" y="923330"/>
                </a:cubicBezTo>
                <a:cubicBezTo>
                  <a:pt x="5551744" y="916646"/>
                  <a:pt x="5304131" y="950141"/>
                  <a:pt x="4861746" y="923330"/>
                </a:cubicBezTo>
                <a:cubicBezTo>
                  <a:pt x="4419361" y="896519"/>
                  <a:pt x="4393720" y="946619"/>
                  <a:pt x="4066188" y="923330"/>
                </a:cubicBezTo>
                <a:cubicBezTo>
                  <a:pt x="3738656" y="900041"/>
                  <a:pt x="3854449" y="918535"/>
                  <a:pt x="3733005" y="923330"/>
                </a:cubicBezTo>
                <a:cubicBezTo>
                  <a:pt x="3611561" y="928125"/>
                  <a:pt x="3540659" y="911644"/>
                  <a:pt x="3399822" y="923330"/>
                </a:cubicBezTo>
                <a:cubicBezTo>
                  <a:pt x="3258985" y="935016"/>
                  <a:pt x="3029232" y="933473"/>
                  <a:pt x="2719858" y="923330"/>
                </a:cubicBezTo>
                <a:cubicBezTo>
                  <a:pt x="2410484" y="913187"/>
                  <a:pt x="2375697" y="907429"/>
                  <a:pt x="2271081" y="923330"/>
                </a:cubicBezTo>
                <a:cubicBezTo>
                  <a:pt x="2166465" y="939231"/>
                  <a:pt x="1813982" y="891184"/>
                  <a:pt x="1591117" y="923330"/>
                </a:cubicBezTo>
                <a:cubicBezTo>
                  <a:pt x="1368252" y="955476"/>
                  <a:pt x="1353500" y="921116"/>
                  <a:pt x="1257934" y="923330"/>
                </a:cubicBezTo>
                <a:cubicBezTo>
                  <a:pt x="1162368" y="925544"/>
                  <a:pt x="350565" y="902997"/>
                  <a:pt x="0" y="923330"/>
                </a:cubicBezTo>
                <a:cubicBezTo>
                  <a:pt x="-15175" y="813349"/>
                  <a:pt x="-20657" y="686579"/>
                  <a:pt x="0" y="461665"/>
                </a:cubicBezTo>
                <a:cubicBezTo>
                  <a:pt x="20657" y="236751"/>
                  <a:pt x="-4303" y="164567"/>
                  <a:pt x="0" y="0"/>
                </a:cubicBezTo>
                <a:close/>
              </a:path>
            </a:pathLst>
          </a:custGeom>
          <a:solidFill>
            <a:schemeClr val="bg2">
              <a:lumMod val="10000"/>
            </a:schemeClr>
          </a:solidFill>
          <a:ln w="76200">
            <a:solidFill>
              <a:schemeClr val="tx1">
                <a:lumMod val="95000"/>
                <a:lumOff val="5000"/>
              </a:schemeClr>
            </a:solidFill>
            <a:extLst>
              <a:ext uri="{C807C97D-BFC1-408E-A445-0C87EB9F89A2}">
                <ask:lineSketchStyleProps xmlns:ask="http://schemas.microsoft.com/office/drawing/2018/sketchyshapes" sd="295604001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5400" b="0" dirty="0">
                <a:solidFill>
                  <a:srgbClr val="C594C5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5400" b="0" dirty="0">
                <a:solidFill>
                  <a:srgbClr val="EB606B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sz="5400" b="0" dirty="0">
                <a:solidFill>
                  <a:srgbClr val="C594C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5400" b="0" dirty="0" err="1">
                <a:solidFill>
                  <a:srgbClr val="BB80B3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sz="5400" b="0" dirty="0">
                <a:solidFill>
                  <a:srgbClr val="C594C5"/>
                </a:solidFill>
                <a:effectLst/>
                <a:latin typeface="Consolas" panose="020B0609020204030204" pitchFamily="49" charset="0"/>
              </a:rPr>
              <a:t>="</a:t>
            </a:r>
            <a:r>
              <a:rPr lang="en-US" sz="5400" b="0" dirty="0">
                <a:solidFill>
                  <a:srgbClr val="99C794"/>
                </a:solidFill>
                <a:effectLst/>
                <a:latin typeface="Consolas" panose="020B0609020204030204" pitchFamily="49" charset="0"/>
              </a:rPr>
              <a:t>bloom.html</a:t>
            </a:r>
            <a:r>
              <a:rPr lang="en-US" sz="5400" b="0" dirty="0">
                <a:solidFill>
                  <a:srgbClr val="C594C5"/>
                </a:solidFill>
                <a:effectLst/>
                <a:latin typeface="Consolas" panose="020B0609020204030204" pitchFamily="49" charset="0"/>
              </a:rPr>
              <a:t>"&gt;</a:t>
            </a:r>
            <a:r>
              <a:rPr lang="en-US" sz="5400" b="0" dirty="0">
                <a:solidFill>
                  <a:srgbClr val="CDD3DE"/>
                </a:solidFill>
                <a:effectLst/>
                <a:latin typeface="Consolas" panose="020B0609020204030204" pitchFamily="49" charset="0"/>
              </a:rPr>
              <a:t>Bloom</a:t>
            </a:r>
            <a:r>
              <a:rPr lang="en-US" sz="5400" b="0" dirty="0">
                <a:solidFill>
                  <a:srgbClr val="C594C5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5400" b="0" dirty="0">
                <a:solidFill>
                  <a:srgbClr val="EB606B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sz="5400" b="0" dirty="0">
                <a:solidFill>
                  <a:srgbClr val="C594C5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5400" b="0" dirty="0">
              <a:solidFill>
                <a:srgbClr val="CDD3DE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10695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6F99AF9E-3AB4-C447-F297-D0E6BA7C9F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155" y="1266028"/>
            <a:ext cx="11783689" cy="4325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9268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8623B553-1D2C-4E57-14B9-A34A58128C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000" y="1163774"/>
            <a:ext cx="11543635" cy="4530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5332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91BE4BCF-62CC-496B-3458-3212742ACB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794" y="1141648"/>
            <a:ext cx="11664412" cy="4574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2494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2FEA6322-6E85-E616-749E-82A75CE334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774" y="1313873"/>
            <a:ext cx="11710451" cy="4230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81290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E33BEF93-1958-C91E-CFDD-F5A339019D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530" y="1052946"/>
            <a:ext cx="11285888" cy="4752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00902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0D58C5BC-2EE7-CB74-8B94-D5496D18CD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025" y="1309687"/>
            <a:ext cx="10267950" cy="423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78622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0262712A-E558-71DE-5C63-25D9AC1279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552" y="1357745"/>
            <a:ext cx="11687397" cy="4174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36843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B8AD11C5-6BD0-6E3C-7C26-0E56C6F933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27" y="584910"/>
            <a:ext cx="11882545" cy="5688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3976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14A29712-B0E8-EE79-93BE-C60CF9680E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355" y="1972517"/>
            <a:ext cx="3375877" cy="894272"/>
          </a:xfrm>
          <a:prstGeom prst="rect">
            <a:avLst/>
          </a:prstGeom>
        </p:spPr>
      </p:pic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0CFC4817-D058-A666-8579-A0F50D93FEF3}"/>
              </a:ext>
            </a:extLst>
          </p:cNvPr>
          <p:cNvCxnSpPr>
            <a:cxnSpLocks/>
            <a:endCxn id="3" idx="3"/>
          </p:cNvCxnSpPr>
          <p:nvPr/>
        </p:nvCxnSpPr>
        <p:spPr>
          <a:xfrm flipH="1" flipV="1">
            <a:off x="4255232" y="2419653"/>
            <a:ext cx="1068471" cy="447136"/>
          </a:xfrm>
          <a:prstGeom prst="straightConnector1">
            <a:avLst/>
          </a:prstGeom>
          <a:ln w="76200">
            <a:prstDash val="lgDashDot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CaixaDeTexto 6">
            <a:extLst>
              <a:ext uri="{FF2B5EF4-FFF2-40B4-BE49-F238E27FC236}">
                <a16:creationId xmlns:a16="http://schemas.microsoft.com/office/drawing/2014/main" id="{1081E2E5-6273-5811-C199-F377B3BBA2A9}"/>
              </a:ext>
            </a:extLst>
          </p:cNvPr>
          <p:cNvSpPr txBox="1"/>
          <p:nvPr/>
        </p:nvSpPr>
        <p:spPr>
          <a:xfrm>
            <a:off x="5323703" y="1443841"/>
            <a:ext cx="6606629" cy="3970318"/>
          </a:xfrm>
          <a:prstGeom prst="rect">
            <a:avLst/>
          </a:prstGeom>
          <a:noFill/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dirty="0"/>
              <a:t>Foi criado um arquivo chamado index.html</a:t>
            </a:r>
          </a:p>
          <a:p>
            <a:r>
              <a:rPr lang="pt-BR" dirty="0"/>
              <a:t>Dentro da pasta “</a:t>
            </a:r>
            <a:r>
              <a:rPr lang="pt-BR" b="1" dirty="0" err="1"/>
              <a:t>voltadoplanetaalien</a:t>
            </a:r>
            <a:r>
              <a:rPr lang="pt-BR" b="1" dirty="0"/>
              <a:t>”.</a:t>
            </a:r>
          </a:p>
          <a:p>
            <a:endParaRPr lang="pt-BR" dirty="0"/>
          </a:p>
          <a:p>
            <a:r>
              <a:rPr lang="pt-BR" dirty="0"/>
              <a:t>O arquivo index.html é o arquivo principal de um site,</a:t>
            </a:r>
          </a:p>
          <a:p>
            <a:r>
              <a:rPr lang="pt-BR" dirty="0"/>
              <a:t>página web ou sistema web ou aplicativo web.</a:t>
            </a:r>
          </a:p>
          <a:p>
            <a:endParaRPr lang="pt-BR" dirty="0"/>
          </a:p>
          <a:p>
            <a:r>
              <a:rPr lang="pt-BR" dirty="0"/>
              <a:t>A extensão é </a:t>
            </a:r>
            <a:r>
              <a:rPr lang="pt-BR" b="1" dirty="0"/>
              <a:t>.</a:t>
            </a:r>
            <a:r>
              <a:rPr lang="pt-BR" b="1" dirty="0" err="1"/>
              <a:t>html</a:t>
            </a:r>
            <a:endParaRPr lang="pt-BR" b="1" dirty="0"/>
          </a:p>
          <a:p>
            <a:endParaRPr lang="pt-BR" dirty="0"/>
          </a:p>
          <a:p>
            <a:r>
              <a:rPr lang="pt-BR" dirty="0"/>
              <a:t>Todo site que você conhece e já navegou usa</a:t>
            </a:r>
          </a:p>
          <a:p>
            <a:r>
              <a:rPr lang="pt-BR" dirty="0"/>
              <a:t>Essa linguagem de marcação nos bastidores.</a:t>
            </a:r>
          </a:p>
          <a:p>
            <a:endParaRPr lang="pt-BR" dirty="0"/>
          </a:p>
          <a:p>
            <a:r>
              <a:rPr lang="pt-BR" dirty="0"/>
              <a:t>Agora chegou a hora de você criar o seu site</a:t>
            </a:r>
          </a:p>
          <a:p>
            <a:r>
              <a:rPr lang="pt-BR" dirty="0"/>
              <a:t>e também aprender a aplicar algoritmos e lógica de programação </a:t>
            </a:r>
          </a:p>
          <a:p>
            <a:r>
              <a:rPr lang="pt-BR" dirty="0"/>
              <a:t>Com </a:t>
            </a:r>
            <a:r>
              <a:rPr lang="pt-BR" b="1" u="sng" dirty="0"/>
              <a:t>Java Script</a:t>
            </a:r>
            <a:r>
              <a:rPr lang="pt-BR" dirty="0"/>
              <a:t>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Tinta 7">
                <a:extLst>
                  <a:ext uri="{FF2B5EF4-FFF2-40B4-BE49-F238E27FC236}">
                    <a16:creationId xmlns:a16="http://schemas.microsoft.com/office/drawing/2014/main" id="{3ECA06F5-CB59-98A4-775B-AAF8B028B628}"/>
                  </a:ext>
                </a:extLst>
              </p14:cNvPr>
              <p14:cNvContentPartPr/>
              <p14:nvPr/>
            </p14:nvContentPartPr>
            <p14:xfrm>
              <a:off x="7013173" y="1930710"/>
              <a:ext cx="2130120" cy="36000"/>
            </p14:xfrm>
          </p:contentPart>
        </mc:Choice>
        <mc:Fallback xmlns="">
          <p:pic>
            <p:nvPicPr>
              <p:cNvPr id="8" name="Tinta 7">
                <a:extLst>
                  <a:ext uri="{FF2B5EF4-FFF2-40B4-BE49-F238E27FC236}">
                    <a16:creationId xmlns:a16="http://schemas.microsoft.com/office/drawing/2014/main" id="{3ECA06F5-CB59-98A4-775B-AAF8B028B62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959173" y="1823070"/>
                <a:ext cx="2237760" cy="25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Tinta 8">
                <a:extLst>
                  <a:ext uri="{FF2B5EF4-FFF2-40B4-BE49-F238E27FC236}">
                    <a16:creationId xmlns:a16="http://schemas.microsoft.com/office/drawing/2014/main" id="{0A1ED2FF-7276-3AC7-502C-B1D7CDEFA025}"/>
                  </a:ext>
                </a:extLst>
              </p14:cNvPr>
              <p14:cNvContentPartPr/>
              <p14:nvPr/>
            </p14:nvContentPartPr>
            <p14:xfrm>
              <a:off x="6659430" y="3248592"/>
              <a:ext cx="534240" cy="18000"/>
            </p14:xfrm>
          </p:contentPart>
        </mc:Choice>
        <mc:Fallback xmlns="">
          <p:pic>
            <p:nvPicPr>
              <p:cNvPr id="9" name="Tinta 8">
                <a:extLst>
                  <a:ext uri="{FF2B5EF4-FFF2-40B4-BE49-F238E27FC236}">
                    <a16:creationId xmlns:a16="http://schemas.microsoft.com/office/drawing/2014/main" id="{0A1ED2FF-7276-3AC7-502C-B1D7CDEFA02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605790" y="3140592"/>
                <a:ext cx="641880" cy="23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0" name="Tinta 9">
                <a:extLst>
                  <a:ext uri="{FF2B5EF4-FFF2-40B4-BE49-F238E27FC236}">
                    <a16:creationId xmlns:a16="http://schemas.microsoft.com/office/drawing/2014/main" id="{67A02F2F-5A2E-BB6A-2B55-94AA9A2E3B89}"/>
                  </a:ext>
                </a:extLst>
              </p14:cNvPr>
              <p14:cNvContentPartPr/>
              <p14:nvPr/>
            </p14:nvContentPartPr>
            <p14:xfrm>
              <a:off x="5874853" y="5201094"/>
              <a:ext cx="1138320" cy="35280"/>
            </p14:xfrm>
          </p:contentPart>
        </mc:Choice>
        <mc:Fallback xmlns="">
          <p:pic>
            <p:nvPicPr>
              <p:cNvPr id="10" name="Tinta 9">
                <a:extLst>
                  <a:ext uri="{FF2B5EF4-FFF2-40B4-BE49-F238E27FC236}">
                    <a16:creationId xmlns:a16="http://schemas.microsoft.com/office/drawing/2014/main" id="{67A02F2F-5A2E-BB6A-2B55-94AA9A2E3B89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821213" y="5093094"/>
                <a:ext cx="1245960" cy="250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3779371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12C11910-F37E-B286-BC2A-88D390C0EC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5639" y="1089890"/>
            <a:ext cx="10630908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12362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abela&#10;&#10;Descrição gerada automaticamente">
            <a:extLst>
              <a:ext uri="{FF2B5EF4-FFF2-40B4-BE49-F238E27FC236}">
                <a16:creationId xmlns:a16="http://schemas.microsoft.com/office/drawing/2014/main" id="{205FE2CC-5003-0981-2FE8-A8755F9F71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8020" y="1047704"/>
            <a:ext cx="8454306" cy="4762592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Tinta 3">
                <a:extLst>
                  <a:ext uri="{FF2B5EF4-FFF2-40B4-BE49-F238E27FC236}">
                    <a16:creationId xmlns:a16="http://schemas.microsoft.com/office/drawing/2014/main" id="{6BA2023D-64CF-7DBF-F0B8-AC61C85A4EB1}"/>
                  </a:ext>
                </a:extLst>
              </p14:cNvPr>
              <p14:cNvContentPartPr/>
              <p14:nvPr/>
            </p14:nvContentPartPr>
            <p14:xfrm>
              <a:off x="1874857" y="4077643"/>
              <a:ext cx="1209960" cy="483480"/>
            </p14:xfrm>
          </p:contentPart>
        </mc:Choice>
        <mc:Fallback>
          <p:pic>
            <p:nvPicPr>
              <p:cNvPr id="4" name="Tinta 3">
                <a:extLst>
                  <a:ext uri="{FF2B5EF4-FFF2-40B4-BE49-F238E27FC236}">
                    <a16:creationId xmlns:a16="http://schemas.microsoft.com/office/drawing/2014/main" id="{6BA2023D-64CF-7DBF-F0B8-AC61C85A4EB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68737" y="4071528"/>
                <a:ext cx="1222200" cy="495711"/>
              </a:xfrm>
              <a:prstGeom prst="rect">
                <a:avLst/>
              </a:prstGeom>
            </p:spPr>
          </p:pic>
        </mc:Fallback>
      </mc:AlternateContent>
      <p:sp>
        <p:nvSpPr>
          <p:cNvPr id="5" name="Seta: para a Direita 4">
            <a:extLst>
              <a:ext uri="{FF2B5EF4-FFF2-40B4-BE49-F238E27FC236}">
                <a16:creationId xmlns:a16="http://schemas.microsoft.com/office/drawing/2014/main" id="{8CFF13D0-E132-6795-DAF6-EBF1C0FA9406}"/>
              </a:ext>
            </a:extLst>
          </p:cNvPr>
          <p:cNvSpPr/>
          <p:nvPr/>
        </p:nvSpPr>
        <p:spPr>
          <a:xfrm>
            <a:off x="1204491" y="4194692"/>
            <a:ext cx="601947" cy="249382"/>
          </a:xfrm>
          <a:prstGeom prst="rightArrow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3314713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706E999-6DC7-6B94-0F06-1B6E70246A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&lt;</a:t>
            </a:r>
            <a:r>
              <a:rPr lang="pt-BR" dirty="0" err="1"/>
              <a:t>table</a:t>
            </a:r>
            <a:r>
              <a:rPr lang="pt-BR" dirty="0"/>
              <a:t>&gt;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9AFEF86-7966-8817-587B-FBD868AC03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Localizar em sites especializados e documentações oficiais códigos HTML</a:t>
            </a:r>
          </a:p>
        </p:txBody>
      </p:sp>
    </p:spTree>
    <p:extLst>
      <p:ext uri="{BB962C8B-B14F-4D97-AF65-F5344CB8AC3E}">
        <p14:creationId xmlns:p14="http://schemas.microsoft.com/office/powerpoint/2010/main" val="325427109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1E8D8C5E-0E6E-D9D1-A57C-5C0010567A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562" y="825549"/>
            <a:ext cx="11658419" cy="5396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83156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0F51D0F8-A282-959A-602B-786D4149B0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145" y="1547376"/>
            <a:ext cx="11711709" cy="3763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65129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E4D8D76C-ECCD-2F16-9C91-266E575B2A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61104"/>
            <a:ext cx="12192000" cy="2935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86593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D5D95C2D-7FB1-78F9-90AC-AAF0C0DB4C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34128"/>
            <a:ext cx="12192000" cy="458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3745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C02058C7-1B39-AECC-B531-E60A3A09FE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9622"/>
            <a:ext cx="12192000" cy="6618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16578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A5F40056-9D8C-B7EF-7EEA-73035F7C73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18" y="1700601"/>
            <a:ext cx="12081164" cy="3227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4079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DE04CE3E-FA85-1F10-90A3-63B55C537A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54781"/>
            <a:ext cx="12192000" cy="3148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6966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Imagem 7" descr="Imagem digital fictícia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36605472-813B-1586-4A26-364DC5D1C71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28" b="7249"/>
          <a:stretch/>
        </p:blipFill>
        <p:spPr>
          <a:xfrm>
            <a:off x="-28297" y="0"/>
            <a:ext cx="9669642" cy="685799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1FCAEC8F-2D42-64E0-5B54-D9C14F0098D7}"/>
              </a:ext>
            </a:extLst>
          </p:cNvPr>
          <p:cNvSpPr txBox="1"/>
          <p:nvPr/>
        </p:nvSpPr>
        <p:spPr>
          <a:xfrm>
            <a:off x="7461849" y="3081183"/>
            <a:ext cx="5712125" cy="11802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b="1" dirty="0" err="1">
                <a:highlight>
                  <a:srgbClr val="FFFF00"/>
                </a:highlight>
              </a:rPr>
              <a:t>Tudo</a:t>
            </a:r>
            <a:r>
              <a:rPr lang="en-US" sz="2000" b="1" dirty="0">
                <a:highlight>
                  <a:srgbClr val="FFFF00"/>
                </a:highlight>
              </a:rPr>
              <a:t> </a:t>
            </a:r>
            <a:r>
              <a:rPr lang="en-US" sz="2000" b="1" dirty="0" err="1">
                <a:highlight>
                  <a:srgbClr val="FFFF00"/>
                </a:highlight>
              </a:rPr>
              <a:t>começou</a:t>
            </a:r>
            <a:r>
              <a:rPr lang="en-US" sz="2000" b="1" dirty="0">
                <a:highlight>
                  <a:srgbClr val="FFFF00"/>
                </a:highlight>
              </a:rPr>
              <a:t> com o  &lt;!DOCTYPE html&gt;</a:t>
            </a:r>
          </a:p>
        </p:txBody>
      </p:sp>
    </p:spTree>
    <p:extLst>
      <p:ext uri="{BB962C8B-B14F-4D97-AF65-F5344CB8AC3E}">
        <p14:creationId xmlns:p14="http://schemas.microsoft.com/office/powerpoint/2010/main" val="59031928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E093880A-FD2A-1453-3DA8-D258AFC4CC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769" y="2624282"/>
            <a:ext cx="11422461" cy="1439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30060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abela&#10;&#10;Descrição gerada automaticamente">
            <a:extLst>
              <a:ext uri="{FF2B5EF4-FFF2-40B4-BE49-F238E27FC236}">
                <a16:creationId xmlns:a16="http://schemas.microsoft.com/office/drawing/2014/main" id="{205FE2CC-5003-0981-2FE8-A8755F9F71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8020" y="1047704"/>
            <a:ext cx="8454306" cy="4762592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Tinta 3">
                <a:extLst>
                  <a:ext uri="{FF2B5EF4-FFF2-40B4-BE49-F238E27FC236}">
                    <a16:creationId xmlns:a16="http://schemas.microsoft.com/office/drawing/2014/main" id="{6BA2023D-64CF-7DBF-F0B8-AC61C85A4EB1}"/>
                  </a:ext>
                </a:extLst>
              </p14:cNvPr>
              <p14:cNvContentPartPr/>
              <p14:nvPr/>
            </p14:nvContentPartPr>
            <p14:xfrm>
              <a:off x="4635310" y="1757137"/>
              <a:ext cx="1209960" cy="483480"/>
            </p14:xfrm>
          </p:contentPart>
        </mc:Choice>
        <mc:Fallback>
          <p:pic>
            <p:nvPicPr>
              <p:cNvPr id="4" name="Tinta 3">
                <a:extLst>
                  <a:ext uri="{FF2B5EF4-FFF2-40B4-BE49-F238E27FC236}">
                    <a16:creationId xmlns:a16="http://schemas.microsoft.com/office/drawing/2014/main" id="{6BA2023D-64CF-7DBF-F0B8-AC61C85A4EB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629190" y="1751022"/>
                <a:ext cx="1222200" cy="495711"/>
              </a:xfrm>
              <a:prstGeom prst="rect">
                <a:avLst/>
              </a:prstGeom>
            </p:spPr>
          </p:pic>
        </mc:Fallback>
      </mc:AlternateContent>
      <p:sp>
        <p:nvSpPr>
          <p:cNvPr id="5" name="Seta: para a Direita 4">
            <a:extLst>
              <a:ext uri="{FF2B5EF4-FFF2-40B4-BE49-F238E27FC236}">
                <a16:creationId xmlns:a16="http://schemas.microsoft.com/office/drawing/2014/main" id="{8CFF13D0-E132-6795-DAF6-EBF1C0FA9406}"/>
              </a:ext>
            </a:extLst>
          </p:cNvPr>
          <p:cNvSpPr/>
          <p:nvPr/>
        </p:nvSpPr>
        <p:spPr>
          <a:xfrm>
            <a:off x="4033363" y="1749495"/>
            <a:ext cx="601947" cy="249382"/>
          </a:xfrm>
          <a:prstGeom prst="rightArrow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8049106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7AA0617-B606-6057-A887-B9DA1E7772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23321"/>
            <a:ext cx="10515600" cy="1325563"/>
          </a:xfrm>
        </p:spPr>
        <p:txBody>
          <a:bodyPr/>
          <a:lstStyle/>
          <a:p>
            <a:r>
              <a:rPr lang="pt-BR" dirty="0"/>
              <a:t>Utilizar comandos de saída de dados com ferramentas do desenvolvedor no browser.</a:t>
            </a:r>
          </a:p>
        </p:txBody>
      </p:sp>
    </p:spTree>
    <p:extLst>
      <p:ext uri="{BB962C8B-B14F-4D97-AF65-F5344CB8AC3E}">
        <p14:creationId xmlns:p14="http://schemas.microsoft.com/office/powerpoint/2010/main" val="126498284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F5BE3A0C-EB58-E4B5-C360-F5C78D6F64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787"/>
            <a:ext cx="12192000" cy="668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93145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abela&#10;&#10;Descrição gerada automaticamente">
            <a:extLst>
              <a:ext uri="{FF2B5EF4-FFF2-40B4-BE49-F238E27FC236}">
                <a16:creationId xmlns:a16="http://schemas.microsoft.com/office/drawing/2014/main" id="{205FE2CC-5003-0981-2FE8-A8755F9F71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8020" y="1047704"/>
            <a:ext cx="8454306" cy="4762592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Tinta 3">
                <a:extLst>
                  <a:ext uri="{FF2B5EF4-FFF2-40B4-BE49-F238E27FC236}">
                    <a16:creationId xmlns:a16="http://schemas.microsoft.com/office/drawing/2014/main" id="{6BA2023D-64CF-7DBF-F0B8-AC61C85A4EB1}"/>
                  </a:ext>
                </a:extLst>
              </p14:cNvPr>
              <p14:cNvContentPartPr/>
              <p14:nvPr/>
            </p14:nvContentPartPr>
            <p14:xfrm>
              <a:off x="1883484" y="2374318"/>
              <a:ext cx="1209960" cy="483480"/>
            </p14:xfrm>
          </p:contentPart>
        </mc:Choice>
        <mc:Fallback>
          <p:pic>
            <p:nvPicPr>
              <p:cNvPr id="4" name="Tinta 3">
                <a:extLst>
                  <a:ext uri="{FF2B5EF4-FFF2-40B4-BE49-F238E27FC236}">
                    <a16:creationId xmlns:a16="http://schemas.microsoft.com/office/drawing/2014/main" id="{6BA2023D-64CF-7DBF-F0B8-AC61C85A4EB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77364" y="2368203"/>
                <a:ext cx="1222200" cy="495711"/>
              </a:xfrm>
              <a:prstGeom prst="rect">
                <a:avLst/>
              </a:prstGeom>
            </p:spPr>
          </p:pic>
        </mc:Fallback>
      </mc:AlternateContent>
      <p:sp>
        <p:nvSpPr>
          <p:cNvPr id="5" name="Seta: para a Direita 4">
            <a:extLst>
              <a:ext uri="{FF2B5EF4-FFF2-40B4-BE49-F238E27FC236}">
                <a16:creationId xmlns:a16="http://schemas.microsoft.com/office/drawing/2014/main" id="{8CFF13D0-E132-6795-DAF6-EBF1C0FA9406}"/>
              </a:ext>
            </a:extLst>
          </p:cNvPr>
          <p:cNvSpPr/>
          <p:nvPr/>
        </p:nvSpPr>
        <p:spPr>
          <a:xfrm>
            <a:off x="1065876" y="2491367"/>
            <a:ext cx="601947" cy="249382"/>
          </a:xfrm>
          <a:prstGeom prst="rightArrow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7683243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5CB983-DB36-AAE3-B42F-BF0865AD77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7982" y="2603769"/>
            <a:ext cx="10515600" cy="1325563"/>
          </a:xfrm>
        </p:spPr>
        <p:txBody>
          <a:bodyPr/>
          <a:lstStyle/>
          <a:p>
            <a:r>
              <a:rPr lang="pt-BR" dirty="0"/>
              <a:t>Relembrar conceitos básicos de variáveis. </a:t>
            </a:r>
          </a:p>
        </p:txBody>
      </p:sp>
    </p:spTree>
    <p:extLst>
      <p:ext uri="{BB962C8B-B14F-4D97-AF65-F5344CB8AC3E}">
        <p14:creationId xmlns:p14="http://schemas.microsoft.com/office/powerpoint/2010/main" val="128327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BB47D4-5D6F-AB81-D138-422372B64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Variável 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55FC068-E794-0C36-9926-BD25F200D3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É um espaço reservado na memória do computador</a:t>
            </a:r>
          </a:p>
        </p:txBody>
      </p:sp>
    </p:spTree>
    <p:extLst>
      <p:ext uri="{BB962C8B-B14F-4D97-AF65-F5344CB8AC3E}">
        <p14:creationId xmlns:p14="http://schemas.microsoft.com/office/powerpoint/2010/main" val="318637801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Imagem digital fictícia de personagem de desenho animado&#10;&#10;Descrição gerada automaticamente">
            <a:extLst>
              <a:ext uri="{FF2B5EF4-FFF2-40B4-BE49-F238E27FC236}">
                <a16:creationId xmlns:a16="http://schemas.microsoft.com/office/drawing/2014/main" id="{9AA607E1-31D3-DE8B-81A6-88E7D6B196F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17469"/>
          <a:stretch/>
        </p:blipFill>
        <p:spPr>
          <a:xfrm>
            <a:off x="3882570" y="10"/>
            <a:ext cx="8309429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63737881-458F-40AD-B72B-B57D267DC4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-1"/>
            <a:ext cx="4581527" cy="6858002"/>
            <a:chOff x="-2" y="-1"/>
            <a:chExt cx="4581527" cy="6858002"/>
          </a:xfrm>
          <a:effectLst>
            <a:outerShdw blurRad="381000" dist="50800" algn="ctr" rotWithShape="0">
              <a:srgbClr val="000000">
                <a:alpha val="10000"/>
              </a:srgbClr>
            </a:outerShdw>
          </a:effectLst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C2967126-346F-41EA-982D-63D8EBB60D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" y="-1"/>
              <a:ext cx="4572002" cy="6858002"/>
            </a:xfrm>
            <a:custGeom>
              <a:avLst/>
              <a:gdLst>
                <a:gd name="connsiteX0" fmla="*/ 4214994 w 4572002"/>
                <a:gd name="connsiteY0" fmla="*/ 6564620 h 6858002"/>
                <a:gd name="connsiteX1" fmla="*/ 4214994 w 4572002"/>
                <a:gd name="connsiteY1" fmla="*/ 6564621 h 6858002"/>
                <a:gd name="connsiteX2" fmla="*/ 4237474 w 4572002"/>
                <a:gd name="connsiteY2" fmla="*/ 6588626 h 6858002"/>
                <a:gd name="connsiteX3" fmla="*/ 4254096 w 4572002"/>
                <a:gd name="connsiteY3" fmla="*/ 6625225 h 6858002"/>
                <a:gd name="connsiteX4" fmla="*/ 4247001 w 4572002"/>
                <a:gd name="connsiteY4" fmla="*/ 6662540 h 6858002"/>
                <a:gd name="connsiteX5" fmla="*/ 4247000 w 4572002"/>
                <a:gd name="connsiteY5" fmla="*/ 6662541 h 6858002"/>
                <a:gd name="connsiteX6" fmla="*/ 4246999 w 4572002"/>
                <a:gd name="connsiteY6" fmla="*/ 6662544 h 6858002"/>
                <a:gd name="connsiteX7" fmla="*/ 4235550 w 4572002"/>
                <a:gd name="connsiteY7" fmla="*/ 6683027 h 6858002"/>
                <a:gd name="connsiteX8" fmla="*/ 4232403 w 4572002"/>
                <a:gd name="connsiteY8" fmla="*/ 6702976 h 6858002"/>
                <a:gd name="connsiteX9" fmla="*/ 4232403 w 4572002"/>
                <a:gd name="connsiteY9" fmla="*/ 6702977 h 6858002"/>
                <a:gd name="connsiteX10" fmla="*/ 4246238 w 4572002"/>
                <a:gd name="connsiteY10" fmla="*/ 6742553 h 6858002"/>
                <a:gd name="connsiteX11" fmla="*/ 4246239 w 4572002"/>
                <a:gd name="connsiteY11" fmla="*/ 6742555 h 6858002"/>
                <a:gd name="connsiteX12" fmla="*/ 4265716 w 4572002"/>
                <a:gd name="connsiteY12" fmla="*/ 6812062 h 6858002"/>
                <a:gd name="connsiteX13" fmla="*/ 4265717 w 4572002"/>
                <a:gd name="connsiteY13" fmla="*/ 6812064 h 6858002"/>
                <a:gd name="connsiteX14" fmla="*/ 4265717 w 4572002"/>
                <a:gd name="connsiteY14" fmla="*/ 6812063 h 6858002"/>
                <a:gd name="connsiteX15" fmla="*/ 4265716 w 4572002"/>
                <a:gd name="connsiteY15" fmla="*/ 6812062 h 6858002"/>
                <a:gd name="connsiteX16" fmla="*/ 4260942 w 4572002"/>
                <a:gd name="connsiteY16" fmla="*/ 6776800 h 6858002"/>
                <a:gd name="connsiteX17" fmla="*/ 4246239 w 4572002"/>
                <a:gd name="connsiteY17" fmla="*/ 6742555 h 6858002"/>
                <a:gd name="connsiteX18" fmla="*/ 4246238 w 4572002"/>
                <a:gd name="connsiteY18" fmla="*/ 6742552 h 6858002"/>
                <a:gd name="connsiteX19" fmla="*/ 4232403 w 4572002"/>
                <a:gd name="connsiteY19" fmla="*/ 6702976 h 6858002"/>
                <a:gd name="connsiteX20" fmla="*/ 4246999 w 4572002"/>
                <a:gd name="connsiteY20" fmla="*/ 6662544 h 6858002"/>
                <a:gd name="connsiteX21" fmla="*/ 4247000 w 4572002"/>
                <a:gd name="connsiteY21" fmla="*/ 6662542 h 6858002"/>
                <a:gd name="connsiteX22" fmla="*/ 4247001 w 4572002"/>
                <a:gd name="connsiteY22" fmla="*/ 6662540 h 6858002"/>
                <a:gd name="connsiteX23" fmla="*/ 4254084 w 4572002"/>
                <a:gd name="connsiteY23" fmla="*/ 6645552 h 6858002"/>
                <a:gd name="connsiteX24" fmla="*/ 4254096 w 4572002"/>
                <a:gd name="connsiteY24" fmla="*/ 6625225 h 6858002"/>
                <a:gd name="connsiteX25" fmla="*/ 4254096 w 4572002"/>
                <a:gd name="connsiteY25" fmla="*/ 6625224 h 6858002"/>
                <a:gd name="connsiteX26" fmla="*/ 4237474 w 4572002"/>
                <a:gd name="connsiteY26" fmla="*/ 6588625 h 6858002"/>
                <a:gd name="connsiteX27" fmla="*/ 4295315 w 4572002"/>
                <a:gd name="connsiteY27" fmla="*/ 6438981 h 6858002"/>
                <a:gd name="connsiteX28" fmla="*/ 4275385 w 4572002"/>
                <a:gd name="connsiteY28" fmla="*/ 6463840 h 6858002"/>
                <a:gd name="connsiteX29" fmla="*/ 4275382 w 4572002"/>
                <a:gd name="connsiteY29" fmla="*/ 6463849 h 6858002"/>
                <a:gd name="connsiteX30" fmla="*/ 4261587 w 4572002"/>
                <a:gd name="connsiteY30" fmla="*/ 6513012 h 6858002"/>
                <a:gd name="connsiteX31" fmla="*/ 4242781 w 4572002"/>
                <a:gd name="connsiteY31" fmla="*/ 6546194 h 6858002"/>
                <a:gd name="connsiteX32" fmla="*/ 4242781 w 4572002"/>
                <a:gd name="connsiteY32" fmla="*/ 6546195 h 6858002"/>
                <a:gd name="connsiteX33" fmla="*/ 4259120 w 4572002"/>
                <a:gd name="connsiteY33" fmla="*/ 6521804 h 6858002"/>
                <a:gd name="connsiteX34" fmla="*/ 4261587 w 4572002"/>
                <a:gd name="connsiteY34" fmla="*/ 6513012 h 6858002"/>
                <a:gd name="connsiteX35" fmla="*/ 4264398 w 4572002"/>
                <a:gd name="connsiteY35" fmla="*/ 6508052 h 6858002"/>
                <a:gd name="connsiteX36" fmla="*/ 4275382 w 4572002"/>
                <a:gd name="connsiteY36" fmla="*/ 6463849 h 6858002"/>
                <a:gd name="connsiteX37" fmla="*/ 4275385 w 4572002"/>
                <a:gd name="connsiteY37" fmla="*/ 6463841 h 6858002"/>
                <a:gd name="connsiteX38" fmla="*/ 4295315 w 4572002"/>
                <a:gd name="connsiteY38" fmla="*/ 6438981 h 6858002"/>
                <a:gd name="connsiteX39" fmla="*/ 4381289 w 4572002"/>
                <a:gd name="connsiteY39" fmla="*/ 6365204 h 6858002"/>
                <a:gd name="connsiteX40" fmla="*/ 4380008 w 4572002"/>
                <a:gd name="connsiteY40" fmla="*/ 6387910 h 6858002"/>
                <a:gd name="connsiteX41" fmla="*/ 4378243 w 4572002"/>
                <a:gd name="connsiteY41" fmla="*/ 6391549 h 6858002"/>
                <a:gd name="connsiteX42" fmla="*/ 4370589 w 4572002"/>
                <a:gd name="connsiteY42" fmla="*/ 6407332 h 6858002"/>
                <a:gd name="connsiteX43" fmla="*/ 4370589 w 4572002"/>
                <a:gd name="connsiteY43" fmla="*/ 6407333 h 6858002"/>
                <a:gd name="connsiteX44" fmla="*/ 4378243 w 4572002"/>
                <a:gd name="connsiteY44" fmla="*/ 6391549 h 6858002"/>
                <a:gd name="connsiteX45" fmla="*/ 4380008 w 4572002"/>
                <a:gd name="connsiteY45" fmla="*/ 6387910 h 6858002"/>
                <a:gd name="connsiteX46" fmla="*/ 4142220 w 4572002"/>
                <a:gd name="connsiteY46" fmla="*/ 4221391 h 6858002"/>
                <a:gd name="connsiteX47" fmla="*/ 4142220 w 4572002"/>
                <a:gd name="connsiteY47" fmla="*/ 4221392 h 6858002"/>
                <a:gd name="connsiteX48" fmla="*/ 4147936 w 4572002"/>
                <a:gd name="connsiteY48" fmla="*/ 4253015 h 6858002"/>
                <a:gd name="connsiteX49" fmla="*/ 4187752 w 4572002"/>
                <a:gd name="connsiteY49" fmla="*/ 4324646 h 6858002"/>
                <a:gd name="connsiteX50" fmla="*/ 4196706 w 4572002"/>
                <a:gd name="connsiteY50" fmla="*/ 4363891 h 6858002"/>
                <a:gd name="connsiteX51" fmla="*/ 4195944 w 4572002"/>
                <a:gd name="connsiteY51" fmla="*/ 4482004 h 6858002"/>
                <a:gd name="connsiteX52" fmla="*/ 4135934 w 4572002"/>
                <a:gd name="connsiteY52" fmla="*/ 4659174 h 6858002"/>
                <a:gd name="connsiteX53" fmla="*/ 4127932 w 4572002"/>
                <a:gd name="connsiteY53" fmla="*/ 4677655 h 6858002"/>
                <a:gd name="connsiteX54" fmla="*/ 4118025 w 4572002"/>
                <a:gd name="connsiteY54" fmla="*/ 4767764 h 6858002"/>
                <a:gd name="connsiteX55" fmla="*/ 4116716 w 4572002"/>
                <a:gd name="connsiteY55" fmla="*/ 4800483 h 6858002"/>
                <a:gd name="connsiteX56" fmla="*/ 4116716 w 4572002"/>
                <a:gd name="connsiteY56" fmla="*/ 4800484 h 6858002"/>
                <a:gd name="connsiteX57" fmla="*/ 4131552 w 4572002"/>
                <a:gd name="connsiteY57" fmla="*/ 4828917 h 6858002"/>
                <a:gd name="connsiteX58" fmla="*/ 4153733 w 4572002"/>
                <a:gd name="connsiteY58" fmla="*/ 4863343 h 6858002"/>
                <a:gd name="connsiteX59" fmla="*/ 4161262 w 4572002"/>
                <a:gd name="connsiteY59" fmla="*/ 4889275 h 6858002"/>
                <a:gd name="connsiteX60" fmla="*/ 4159557 w 4572002"/>
                <a:gd name="connsiteY60" fmla="*/ 4912168 h 6858002"/>
                <a:gd name="connsiteX61" fmla="*/ 4158155 w 4572002"/>
                <a:gd name="connsiteY61" fmla="*/ 4933804 h 6858002"/>
                <a:gd name="connsiteX62" fmla="*/ 4158155 w 4572002"/>
                <a:gd name="connsiteY62" fmla="*/ 4933805 h 6858002"/>
                <a:gd name="connsiteX63" fmla="*/ 4162914 w 4572002"/>
                <a:gd name="connsiteY63" fmla="*/ 4952673 h 6858002"/>
                <a:gd name="connsiteX64" fmla="*/ 4165707 w 4572002"/>
                <a:gd name="connsiteY64" fmla="*/ 4957454 h 6858002"/>
                <a:gd name="connsiteX65" fmla="*/ 4166985 w 4572002"/>
                <a:gd name="connsiteY65" fmla="*/ 4961456 h 6858002"/>
                <a:gd name="connsiteX66" fmla="*/ 4182989 w 4572002"/>
                <a:gd name="connsiteY66" fmla="*/ 4987038 h 6858002"/>
                <a:gd name="connsiteX67" fmla="*/ 4209468 w 4572002"/>
                <a:gd name="connsiteY67" fmla="*/ 5041522 h 6858002"/>
                <a:gd name="connsiteX68" fmla="*/ 4216684 w 4572002"/>
                <a:gd name="connsiteY68" fmla="*/ 5072376 h 6858002"/>
                <a:gd name="connsiteX69" fmla="*/ 4222587 w 4572002"/>
                <a:gd name="connsiteY69" fmla="*/ 5087441 h 6858002"/>
                <a:gd name="connsiteX70" fmla="*/ 4235615 w 4572002"/>
                <a:gd name="connsiteY70" fmla="*/ 5133220 h 6858002"/>
                <a:gd name="connsiteX71" fmla="*/ 4235616 w 4572002"/>
                <a:gd name="connsiteY71" fmla="*/ 5133225 h 6858002"/>
                <a:gd name="connsiteX72" fmla="*/ 4228901 w 4572002"/>
                <a:gd name="connsiteY72" fmla="*/ 5166113 h 6858002"/>
                <a:gd name="connsiteX73" fmla="*/ 4228901 w 4572002"/>
                <a:gd name="connsiteY73" fmla="*/ 5166114 h 6858002"/>
                <a:gd name="connsiteX74" fmla="*/ 4229593 w 4572002"/>
                <a:gd name="connsiteY74" fmla="*/ 5172091 h 6858002"/>
                <a:gd name="connsiteX75" fmla="*/ 4232139 w 4572002"/>
                <a:gd name="connsiteY75" fmla="*/ 5179068 h 6858002"/>
                <a:gd name="connsiteX76" fmla="*/ 4231973 w 4572002"/>
                <a:gd name="connsiteY76" fmla="*/ 5229434 h 6858002"/>
                <a:gd name="connsiteX77" fmla="*/ 4225669 w 4572002"/>
                <a:gd name="connsiteY77" fmla="*/ 5241089 h 6858002"/>
                <a:gd name="connsiteX78" fmla="*/ 4208517 w 4572002"/>
                <a:gd name="connsiteY78" fmla="*/ 5272796 h 6858002"/>
                <a:gd name="connsiteX79" fmla="*/ 4184613 w 4572002"/>
                <a:gd name="connsiteY79" fmla="*/ 5312288 h 6858002"/>
                <a:gd name="connsiteX80" fmla="*/ 4183557 w 4572002"/>
                <a:gd name="connsiteY80" fmla="*/ 5321350 h 6858002"/>
                <a:gd name="connsiteX81" fmla="*/ 4181083 w 4572002"/>
                <a:gd name="connsiteY81" fmla="*/ 5326163 h 6858002"/>
                <a:gd name="connsiteX82" fmla="*/ 4179637 w 4572002"/>
                <a:gd name="connsiteY82" fmla="*/ 5355014 h 6858002"/>
                <a:gd name="connsiteX83" fmla="*/ 4179637 w 4572002"/>
                <a:gd name="connsiteY83" fmla="*/ 5355015 h 6858002"/>
                <a:gd name="connsiteX84" fmla="*/ 4184513 w 4572002"/>
                <a:gd name="connsiteY84" fmla="*/ 5385385 h 6858002"/>
                <a:gd name="connsiteX85" fmla="*/ 4192704 w 4572002"/>
                <a:gd name="connsiteY85" fmla="*/ 5425583 h 6858002"/>
                <a:gd name="connsiteX86" fmla="*/ 4204327 w 4572002"/>
                <a:gd name="connsiteY86" fmla="*/ 5480638 h 6858002"/>
                <a:gd name="connsiteX87" fmla="*/ 4208850 w 4572002"/>
                <a:gd name="connsiteY87" fmla="*/ 5507668 h 6858002"/>
                <a:gd name="connsiteX88" fmla="*/ 4198232 w 4572002"/>
                <a:gd name="connsiteY88" fmla="*/ 5531692 h 6858002"/>
                <a:gd name="connsiteX89" fmla="*/ 4198231 w 4572002"/>
                <a:gd name="connsiteY89" fmla="*/ 5531693 h 6858002"/>
                <a:gd name="connsiteX90" fmla="*/ 4188085 w 4572002"/>
                <a:gd name="connsiteY90" fmla="*/ 5547578 h 6858002"/>
                <a:gd name="connsiteX91" fmla="*/ 4188085 w 4572002"/>
                <a:gd name="connsiteY91" fmla="*/ 5547579 h 6858002"/>
                <a:gd name="connsiteX92" fmla="*/ 4197659 w 4572002"/>
                <a:gd name="connsiteY92" fmla="*/ 5562747 h 6858002"/>
                <a:gd name="connsiteX93" fmla="*/ 4268907 w 4572002"/>
                <a:gd name="connsiteY93" fmla="*/ 5704484 h 6858002"/>
                <a:gd name="connsiteX94" fmla="*/ 4274812 w 4572002"/>
                <a:gd name="connsiteY94" fmla="*/ 5740489 h 6858002"/>
                <a:gd name="connsiteX95" fmla="*/ 4283578 w 4572002"/>
                <a:gd name="connsiteY95" fmla="*/ 5760874 h 6858002"/>
                <a:gd name="connsiteX96" fmla="*/ 4371973 w 4572002"/>
                <a:gd name="connsiteY96" fmla="*/ 5883752 h 6858002"/>
                <a:gd name="connsiteX97" fmla="*/ 4371974 w 4572002"/>
                <a:gd name="connsiteY97" fmla="*/ 5883757 h 6858002"/>
                <a:gd name="connsiteX98" fmla="*/ 4389877 w 4572002"/>
                <a:gd name="connsiteY98" fmla="*/ 5935946 h 6858002"/>
                <a:gd name="connsiteX99" fmla="*/ 4389878 w 4572002"/>
                <a:gd name="connsiteY99" fmla="*/ 5935950 h 6858002"/>
                <a:gd name="connsiteX100" fmla="*/ 4386259 w 4572002"/>
                <a:gd name="connsiteY100" fmla="*/ 5993290 h 6858002"/>
                <a:gd name="connsiteX101" fmla="*/ 4386259 w 4572002"/>
                <a:gd name="connsiteY101" fmla="*/ 5993291 h 6858002"/>
                <a:gd name="connsiteX102" fmla="*/ 4379782 w 4572002"/>
                <a:gd name="connsiteY102" fmla="*/ 6026440 h 6858002"/>
                <a:gd name="connsiteX103" fmla="*/ 4323583 w 4572002"/>
                <a:gd name="connsiteY103" fmla="*/ 6108738 h 6858002"/>
                <a:gd name="connsiteX104" fmla="*/ 4309890 w 4572002"/>
                <a:gd name="connsiteY104" fmla="*/ 6133314 h 6858002"/>
                <a:gd name="connsiteX105" fmla="*/ 4309890 w 4572002"/>
                <a:gd name="connsiteY105" fmla="*/ 6133315 h 6858002"/>
                <a:gd name="connsiteX106" fmla="*/ 4313591 w 4572002"/>
                <a:gd name="connsiteY106" fmla="*/ 6143190 h 6858002"/>
                <a:gd name="connsiteX107" fmla="*/ 4325486 w 4572002"/>
                <a:gd name="connsiteY107" fmla="*/ 6155600 h 6858002"/>
                <a:gd name="connsiteX108" fmla="*/ 4325488 w 4572002"/>
                <a:gd name="connsiteY108" fmla="*/ 6155603 h 6858002"/>
                <a:gd name="connsiteX109" fmla="*/ 4364160 w 4572002"/>
                <a:gd name="connsiteY109" fmla="*/ 6228757 h 6858002"/>
                <a:gd name="connsiteX110" fmla="*/ 4381497 w 4572002"/>
                <a:gd name="connsiteY110" fmla="*/ 6361540 h 6858002"/>
                <a:gd name="connsiteX111" fmla="*/ 4381497 w 4572002"/>
                <a:gd name="connsiteY111" fmla="*/ 6361539 h 6858002"/>
                <a:gd name="connsiteX112" fmla="*/ 4364160 w 4572002"/>
                <a:gd name="connsiteY112" fmla="*/ 6228756 h 6858002"/>
                <a:gd name="connsiteX113" fmla="*/ 4325488 w 4572002"/>
                <a:gd name="connsiteY113" fmla="*/ 6155602 h 6858002"/>
                <a:gd name="connsiteX114" fmla="*/ 4325486 w 4572002"/>
                <a:gd name="connsiteY114" fmla="*/ 6155600 h 6858002"/>
                <a:gd name="connsiteX115" fmla="*/ 4309890 w 4572002"/>
                <a:gd name="connsiteY115" fmla="*/ 6133315 h 6858002"/>
                <a:gd name="connsiteX116" fmla="*/ 4323583 w 4572002"/>
                <a:gd name="connsiteY116" fmla="*/ 6108739 h 6858002"/>
                <a:gd name="connsiteX117" fmla="*/ 4379782 w 4572002"/>
                <a:gd name="connsiteY117" fmla="*/ 6026441 h 6858002"/>
                <a:gd name="connsiteX118" fmla="*/ 4386259 w 4572002"/>
                <a:gd name="connsiteY118" fmla="*/ 5993292 h 6858002"/>
                <a:gd name="connsiteX119" fmla="*/ 4386259 w 4572002"/>
                <a:gd name="connsiteY119" fmla="*/ 5993290 h 6858002"/>
                <a:gd name="connsiteX120" fmla="*/ 4389712 w 4572002"/>
                <a:gd name="connsiteY120" fmla="*/ 5964477 h 6858002"/>
                <a:gd name="connsiteX121" fmla="*/ 4389878 w 4572002"/>
                <a:gd name="connsiteY121" fmla="*/ 5935950 h 6858002"/>
                <a:gd name="connsiteX122" fmla="*/ 4389878 w 4572002"/>
                <a:gd name="connsiteY122" fmla="*/ 5935949 h 6858002"/>
                <a:gd name="connsiteX123" fmla="*/ 4389877 w 4572002"/>
                <a:gd name="connsiteY123" fmla="*/ 5935946 h 6858002"/>
                <a:gd name="connsiteX124" fmla="*/ 4382997 w 4572002"/>
                <a:gd name="connsiteY124" fmla="*/ 5909351 h 6858002"/>
                <a:gd name="connsiteX125" fmla="*/ 4371974 w 4572002"/>
                <a:gd name="connsiteY125" fmla="*/ 5883757 h 6858002"/>
                <a:gd name="connsiteX126" fmla="*/ 4371973 w 4572002"/>
                <a:gd name="connsiteY126" fmla="*/ 5883751 h 6858002"/>
                <a:gd name="connsiteX127" fmla="*/ 4283578 w 4572002"/>
                <a:gd name="connsiteY127" fmla="*/ 5760873 h 6858002"/>
                <a:gd name="connsiteX128" fmla="*/ 4274812 w 4572002"/>
                <a:gd name="connsiteY128" fmla="*/ 5740488 h 6858002"/>
                <a:gd name="connsiteX129" fmla="*/ 4268907 w 4572002"/>
                <a:gd name="connsiteY129" fmla="*/ 5704483 h 6858002"/>
                <a:gd name="connsiteX130" fmla="*/ 4197659 w 4572002"/>
                <a:gd name="connsiteY130" fmla="*/ 5562746 h 6858002"/>
                <a:gd name="connsiteX131" fmla="*/ 4188085 w 4572002"/>
                <a:gd name="connsiteY131" fmla="*/ 5547578 h 6858002"/>
                <a:gd name="connsiteX132" fmla="*/ 4198231 w 4572002"/>
                <a:gd name="connsiteY132" fmla="*/ 5531694 h 6858002"/>
                <a:gd name="connsiteX133" fmla="*/ 4198232 w 4572002"/>
                <a:gd name="connsiteY133" fmla="*/ 5531692 h 6858002"/>
                <a:gd name="connsiteX134" fmla="*/ 4206630 w 4572002"/>
                <a:gd name="connsiteY134" fmla="*/ 5520422 h 6858002"/>
                <a:gd name="connsiteX135" fmla="*/ 4208850 w 4572002"/>
                <a:gd name="connsiteY135" fmla="*/ 5507668 h 6858002"/>
                <a:gd name="connsiteX136" fmla="*/ 4208850 w 4572002"/>
                <a:gd name="connsiteY136" fmla="*/ 5507667 h 6858002"/>
                <a:gd name="connsiteX137" fmla="*/ 4204327 w 4572002"/>
                <a:gd name="connsiteY137" fmla="*/ 5480637 h 6858002"/>
                <a:gd name="connsiteX138" fmla="*/ 4192704 w 4572002"/>
                <a:gd name="connsiteY138" fmla="*/ 5425582 h 6858002"/>
                <a:gd name="connsiteX139" fmla="*/ 4184513 w 4572002"/>
                <a:gd name="connsiteY139" fmla="*/ 5385384 h 6858002"/>
                <a:gd name="connsiteX140" fmla="*/ 4179637 w 4572002"/>
                <a:gd name="connsiteY140" fmla="*/ 5355014 h 6858002"/>
                <a:gd name="connsiteX141" fmla="*/ 4183557 w 4572002"/>
                <a:gd name="connsiteY141" fmla="*/ 5321350 h 6858002"/>
                <a:gd name="connsiteX142" fmla="*/ 4208517 w 4572002"/>
                <a:gd name="connsiteY142" fmla="*/ 5272797 h 6858002"/>
                <a:gd name="connsiteX143" fmla="*/ 4225669 w 4572002"/>
                <a:gd name="connsiteY143" fmla="*/ 5241089 h 6858002"/>
                <a:gd name="connsiteX144" fmla="*/ 4231973 w 4572002"/>
                <a:gd name="connsiteY144" fmla="*/ 5229433 h 6858002"/>
                <a:gd name="connsiteX145" fmla="*/ 4232139 w 4572002"/>
                <a:gd name="connsiteY145" fmla="*/ 5179068 h 6858002"/>
                <a:gd name="connsiteX146" fmla="*/ 4232139 w 4572002"/>
                <a:gd name="connsiteY146" fmla="*/ 5179067 h 6858002"/>
                <a:gd name="connsiteX147" fmla="*/ 4229593 w 4572002"/>
                <a:gd name="connsiteY147" fmla="*/ 5172090 h 6858002"/>
                <a:gd name="connsiteX148" fmla="*/ 4228901 w 4572002"/>
                <a:gd name="connsiteY148" fmla="*/ 5166114 h 6858002"/>
                <a:gd name="connsiteX149" fmla="*/ 4235616 w 4572002"/>
                <a:gd name="connsiteY149" fmla="*/ 5133225 h 6858002"/>
                <a:gd name="connsiteX150" fmla="*/ 4235616 w 4572002"/>
                <a:gd name="connsiteY150" fmla="*/ 5133224 h 6858002"/>
                <a:gd name="connsiteX151" fmla="*/ 4235615 w 4572002"/>
                <a:gd name="connsiteY151" fmla="*/ 5133220 h 6858002"/>
                <a:gd name="connsiteX152" fmla="*/ 4228473 w 4572002"/>
                <a:gd name="connsiteY152" fmla="*/ 5102461 h 6858002"/>
                <a:gd name="connsiteX153" fmla="*/ 4222587 w 4572002"/>
                <a:gd name="connsiteY153" fmla="*/ 5087441 h 6858002"/>
                <a:gd name="connsiteX154" fmla="*/ 4222582 w 4572002"/>
                <a:gd name="connsiteY154" fmla="*/ 5087423 h 6858002"/>
                <a:gd name="connsiteX155" fmla="*/ 4209468 w 4572002"/>
                <a:gd name="connsiteY155" fmla="*/ 5041521 h 6858002"/>
                <a:gd name="connsiteX156" fmla="*/ 4182989 w 4572002"/>
                <a:gd name="connsiteY156" fmla="*/ 4987037 h 6858002"/>
                <a:gd name="connsiteX157" fmla="*/ 4165707 w 4572002"/>
                <a:gd name="connsiteY157" fmla="*/ 4957454 h 6858002"/>
                <a:gd name="connsiteX158" fmla="*/ 4158155 w 4572002"/>
                <a:gd name="connsiteY158" fmla="*/ 4933805 h 6858002"/>
                <a:gd name="connsiteX159" fmla="*/ 4159557 w 4572002"/>
                <a:gd name="connsiteY159" fmla="*/ 4912169 h 6858002"/>
                <a:gd name="connsiteX160" fmla="*/ 4161262 w 4572002"/>
                <a:gd name="connsiteY160" fmla="*/ 4889276 h 6858002"/>
                <a:gd name="connsiteX161" fmla="*/ 4161262 w 4572002"/>
                <a:gd name="connsiteY161" fmla="*/ 4889275 h 6858002"/>
                <a:gd name="connsiteX162" fmla="*/ 4156484 w 4572002"/>
                <a:gd name="connsiteY162" fmla="*/ 4867614 h 6858002"/>
                <a:gd name="connsiteX163" fmla="*/ 4153733 w 4572002"/>
                <a:gd name="connsiteY163" fmla="*/ 4863343 h 6858002"/>
                <a:gd name="connsiteX164" fmla="*/ 4151983 w 4572002"/>
                <a:gd name="connsiteY164" fmla="*/ 4857317 h 6858002"/>
                <a:gd name="connsiteX165" fmla="*/ 4131552 w 4572002"/>
                <a:gd name="connsiteY165" fmla="*/ 4828916 h 6858002"/>
                <a:gd name="connsiteX166" fmla="*/ 4116716 w 4572002"/>
                <a:gd name="connsiteY166" fmla="*/ 4800483 h 6858002"/>
                <a:gd name="connsiteX167" fmla="*/ 4118025 w 4572002"/>
                <a:gd name="connsiteY167" fmla="*/ 4767765 h 6858002"/>
                <a:gd name="connsiteX168" fmla="*/ 4127932 w 4572002"/>
                <a:gd name="connsiteY168" fmla="*/ 4677656 h 6858002"/>
                <a:gd name="connsiteX169" fmla="*/ 4135934 w 4572002"/>
                <a:gd name="connsiteY169" fmla="*/ 4659175 h 6858002"/>
                <a:gd name="connsiteX170" fmla="*/ 4195944 w 4572002"/>
                <a:gd name="connsiteY170" fmla="*/ 4482005 h 6858002"/>
                <a:gd name="connsiteX171" fmla="*/ 4196706 w 4572002"/>
                <a:gd name="connsiteY171" fmla="*/ 4363891 h 6858002"/>
                <a:gd name="connsiteX172" fmla="*/ 4196706 w 4572002"/>
                <a:gd name="connsiteY172" fmla="*/ 4363890 h 6858002"/>
                <a:gd name="connsiteX173" fmla="*/ 4187752 w 4572002"/>
                <a:gd name="connsiteY173" fmla="*/ 4324645 h 6858002"/>
                <a:gd name="connsiteX174" fmla="*/ 4147936 w 4572002"/>
                <a:gd name="connsiteY174" fmla="*/ 4253014 h 6858002"/>
                <a:gd name="connsiteX175" fmla="*/ 4211111 w 4572002"/>
                <a:gd name="connsiteY175" fmla="*/ 2836172 h 6858002"/>
                <a:gd name="connsiteX176" fmla="*/ 4202421 w 4572002"/>
                <a:gd name="connsiteY176" fmla="*/ 2848793 h 6858002"/>
                <a:gd name="connsiteX177" fmla="*/ 4186816 w 4572002"/>
                <a:gd name="connsiteY177" fmla="*/ 2897785 h 6858002"/>
                <a:gd name="connsiteX178" fmla="*/ 4185787 w 4572002"/>
                <a:gd name="connsiteY178" fmla="*/ 2903551 h 6858002"/>
                <a:gd name="connsiteX179" fmla="*/ 4182513 w 4572002"/>
                <a:gd name="connsiteY179" fmla="*/ 2914328 h 6858002"/>
                <a:gd name="connsiteX180" fmla="*/ 4177882 w 4572002"/>
                <a:gd name="connsiteY180" fmla="*/ 2947858 h 6858002"/>
                <a:gd name="connsiteX181" fmla="*/ 4177881 w 4572002"/>
                <a:gd name="connsiteY181" fmla="*/ 2947862 h 6858002"/>
                <a:gd name="connsiteX182" fmla="*/ 4177881 w 4572002"/>
                <a:gd name="connsiteY182" fmla="*/ 2947863 h 6858002"/>
                <a:gd name="connsiteX183" fmla="*/ 4181465 w 4572002"/>
                <a:gd name="connsiteY183" fmla="*/ 2982149 h 6858002"/>
                <a:gd name="connsiteX184" fmla="*/ 4193158 w 4572002"/>
                <a:gd name="connsiteY184" fmla="*/ 3077402 h 6858002"/>
                <a:gd name="connsiteX185" fmla="*/ 4180703 w 4572002"/>
                <a:gd name="connsiteY185" fmla="*/ 3172654 h 6858002"/>
                <a:gd name="connsiteX186" fmla="*/ 4133076 w 4572002"/>
                <a:gd name="connsiteY186" fmla="*/ 3489467 h 6858002"/>
                <a:gd name="connsiteX187" fmla="*/ 4110977 w 4572002"/>
                <a:gd name="connsiteY187" fmla="*/ 3544713 h 6858002"/>
                <a:gd name="connsiteX188" fmla="*/ 4093355 w 4572002"/>
                <a:gd name="connsiteY188" fmla="*/ 3574408 h 6858002"/>
                <a:gd name="connsiteX189" fmla="*/ 4093355 w 4572002"/>
                <a:gd name="connsiteY189" fmla="*/ 3574409 h 6858002"/>
                <a:gd name="connsiteX190" fmla="*/ 4105453 w 4572002"/>
                <a:gd name="connsiteY190" fmla="*/ 3606818 h 6858002"/>
                <a:gd name="connsiteX191" fmla="*/ 4118979 w 4572002"/>
                <a:gd name="connsiteY191" fmla="*/ 3630633 h 6858002"/>
                <a:gd name="connsiteX192" fmla="*/ 4136708 w 4572002"/>
                <a:gd name="connsiteY192" fmla="*/ 3654416 h 6858002"/>
                <a:gd name="connsiteX193" fmla="*/ 4140382 w 4572002"/>
                <a:gd name="connsiteY193" fmla="*/ 3668940 h 6858002"/>
                <a:gd name="connsiteX194" fmla="*/ 4143220 w 4572002"/>
                <a:gd name="connsiteY194" fmla="*/ 3680164 h 6858002"/>
                <a:gd name="connsiteX195" fmla="*/ 4139172 w 4572002"/>
                <a:gd name="connsiteY195" fmla="*/ 3734837 h 6858002"/>
                <a:gd name="connsiteX196" fmla="*/ 4139172 w 4572002"/>
                <a:gd name="connsiteY196" fmla="*/ 3734838 h 6858002"/>
                <a:gd name="connsiteX197" fmla="*/ 4139554 w 4572002"/>
                <a:gd name="connsiteY197" fmla="*/ 3754653 h 6858002"/>
                <a:gd name="connsiteX198" fmla="*/ 4145911 w 4572002"/>
                <a:gd name="connsiteY198" fmla="*/ 3789776 h 6858002"/>
                <a:gd name="connsiteX199" fmla="*/ 4130980 w 4572002"/>
                <a:gd name="connsiteY199" fmla="*/ 3822472 h 6858002"/>
                <a:gd name="connsiteX200" fmla="*/ 4116645 w 4572002"/>
                <a:gd name="connsiteY200" fmla="*/ 3852619 h 6858002"/>
                <a:gd name="connsiteX201" fmla="*/ 4116645 w 4572002"/>
                <a:gd name="connsiteY201" fmla="*/ 3852620 h 6858002"/>
                <a:gd name="connsiteX202" fmla="*/ 4117425 w 4572002"/>
                <a:gd name="connsiteY202" fmla="*/ 3868764 h 6858002"/>
                <a:gd name="connsiteX203" fmla="*/ 4126028 w 4572002"/>
                <a:gd name="connsiteY203" fmla="*/ 3885337 h 6858002"/>
                <a:gd name="connsiteX204" fmla="*/ 4126028 w 4572002"/>
                <a:gd name="connsiteY204" fmla="*/ 3885339 h 6858002"/>
                <a:gd name="connsiteX205" fmla="*/ 4148409 w 4572002"/>
                <a:gd name="connsiteY205" fmla="*/ 3923125 h 6858002"/>
                <a:gd name="connsiteX206" fmla="*/ 4157913 w 4572002"/>
                <a:gd name="connsiteY206" fmla="*/ 3962160 h 6858002"/>
                <a:gd name="connsiteX207" fmla="*/ 4142221 w 4572002"/>
                <a:gd name="connsiteY207" fmla="*/ 4043838 h 6858002"/>
                <a:gd name="connsiteX208" fmla="*/ 4142220 w 4572002"/>
                <a:gd name="connsiteY208" fmla="*/ 4043839 h 6858002"/>
                <a:gd name="connsiteX209" fmla="*/ 4127099 w 4572002"/>
                <a:gd name="connsiteY209" fmla="*/ 4103825 h 6858002"/>
                <a:gd name="connsiteX210" fmla="*/ 4127099 w 4572002"/>
                <a:gd name="connsiteY210" fmla="*/ 4103826 h 6858002"/>
                <a:gd name="connsiteX211" fmla="*/ 4129066 w 4572002"/>
                <a:gd name="connsiteY211" fmla="*/ 4134256 h 6858002"/>
                <a:gd name="connsiteX212" fmla="*/ 4138410 w 4572002"/>
                <a:gd name="connsiteY212" fmla="*/ 4165382 h 6858002"/>
                <a:gd name="connsiteX213" fmla="*/ 4138410 w 4572002"/>
                <a:gd name="connsiteY213" fmla="*/ 4165384 h 6858002"/>
                <a:gd name="connsiteX214" fmla="*/ 4142315 w 4572002"/>
                <a:gd name="connsiteY214" fmla="*/ 4192388 h 6858002"/>
                <a:gd name="connsiteX215" fmla="*/ 4142315 w 4572002"/>
                <a:gd name="connsiteY215" fmla="*/ 4192387 h 6858002"/>
                <a:gd name="connsiteX216" fmla="*/ 4138410 w 4572002"/>
                <a:gd name="connsiteY216" fmla="*/ 4165383 h 6858002"/>
                <a:gd name="connsiteX217" fmla="*/ 4138410 w 4572002"/>
                <a:gd name="connsiteY217" fmla="*/ 4165382 h 6858002"/>
                <a:gd name="connsiteX218" fmla="*/ 4127099 w 4572002"/>
                <a:gd name="connsiteY218" fmla="*/ 4103826 h 6858002"/>
                <a:gd name="connsiteX219" fmla="*/ 4142220 w 4572002"/>
                <a:gd name="connsiteY219" fmla="*/ 4043840 h 6858002"/>
                <a:gd name="connsiteX220" fmla="*/ 4142221 w 4572002"/>
                <a:gd name="connsiteY220" fmla="*/ 4043838 h 6858002"/>
                <a:gd name="connsiteX221" fmla="*/ 4155523 w 4572002"/>
                <a:gd name="connsiteY221" fmla="*/ 4002410 h 6858002"/>
                <a:gd name="connsiteX222" fmla="*/ 4157913 w 4572002"/>
                <a:gd name="connsiteY222" fmla="*/ 3962160 h 6858002"/>
                <a:gd name="connsiteX223" fmla="*/ 4157913 w 4572002"/>
                <a:gd name="connsiteY223" fmla="*/ 3962159 h 6858002"/>
                <a:gd name="connsiteX224" fmla="*/ 4126028 w 4572002"/>
                <a:gd name="connsiteY224" fmla="*/ 3885338 h 6858002"/>
                <a:gd name="connsiteX225" fmla="*/ 4126028 w 4572002"/>
                <a:gd name="connsiteY225" fmla="*/ 3885337 h 6858002"/>
                <a:gd name="connsiteX226" fmla="*/ 4116645 w 4572002"/>
                <a:gd name="connsiteY226" fmla="*/ 3852620 h 6858002"/>
                <a:gd name="connsiteX227" fmla="*/ 4130980 w 4572002"/>
                <a:gd name="connsiteY227" fmla="*/ 3822473 h 6858002"/>
                <a:gd name="connsiteX228" fmla="*/ 4145911 w 4572002"/>
                <a:gd name="connsiteY228" fmla="*/ 3789777 h 6858002"/>
                <a:gd name="connsiteX229" fmla="*/ 4145911 w 4572002"/>
                <a:gd name="connsiteY229" fmla="*/ 3789776 h 6858002"/>
                <a:gd name="connsiteX230" fmla="*/ 4139554 w 4572002"/>
                <a:gd name="connsiteY230" fmla="*/ 3754652 h 6858002"/>
                <a:gd name="connsiteX231" fmla="*/ 4139172 w 4572002"/>
                <a:gd name="connsiteY231" fmla="*/ 3734838 h 6858002"/>
                <a:gd name="connsiteX232" fmla="*/ 4143220 w 4572002"/>
                <a:gd name="connsiteY232" fmla="*/ 3680164 h 6858002"/>
                <a:gd name="connsiteX233" fmla="*/ 4143220 w 4572002"/>
                <a:gd name="connsiteY233" fmla="*/ 3680163 h 6858002"/>
                <a:gd name="connsiteX234" fmla="*/ 4140382 w 4572002"/>
                <a:gd name="connsiteY234" fmla="*/ 3668940 h 6858002"/>
                <a:gd name="connsiteX235" fmla="*/ 4136708 w 4572002"/>
                <a:gd name="connsiteY235" fmla="*/ 3654416 h 6858002"/>
                <a:gd name="connsiteX236" fmla="*/ 4136708 w 4572002"/>
                <a:gd name="connsiteY236" fmla="*/ 3654416 h 6858002"/>
                <a:gd name="connsiteX237" fmla="*/ 4136708 w 4572002"/>
                <a:gd name="connsiteY237" fmla="*/ 3654415 h 6858002"/>
                <a:gd name="connsiteX238" fmla="*/ 4118979 w 4572002"/>
                <a:gd name="connsiteY238" fmla="*/ 3630632 h 6858002"/>
                <a:gd name="connsiteX239" fmla="*/ 4105453 w 4572002"/>
                <a:gd name="connsiteY239" fmla="*/ 3606817 h 6858002"/>
                <a:gd name="connsiteX240" fmla="*/ 4095707 w 4572002"/>
                <a:gd name="connsiteY240" fmla="*/ 3587174 h 6858002"/>
                <a:gd name="connsiteX241" fmla="*/ 4093355 w 4572002"/>
                <a:gd name="connsiteY241" fmla="*/ 3574408 h 6858002"/>
                <a:gd name="connsiteX242" fmla="*/ 4098434 w 4572002"/>
                <a:gd name="connsiteY242" fmla="*/ 3562321 h 6858002"/>
                <a:gd name="connsiteX243" fmla="*/ 4110977 w 4572002"/>
                <a:gd name="connsiteY243" fmla="*/ 3544714 h 6858002"/>
                <a:gd name="connsiteX244" fmla="*/ 4133076 w 4572002"/>
                <a:gd name="connsiteY244" fmla="*/ 3489468 h 6858002"/>
                <a:gd name="connsiteX245" fmla="*/ 4180703 w 4572002"/>
                <a:gd name="connsiteY245" fmla="*/ 3172655 h 6858002"/>
                <a:gd name="connsiteX246" fmla="*/ 4193158 w 4572002"/>
                <a:gd name="connsiteY246" fmla="*/ 3077402 h 6858002"/>
                <a:gd name="connsiteX247" fmla="*/ 4193158 w 4572002"/>
                <a:gd name="connsiteY247" fmla="*/ 3077401 h 6858002"/>
                <a:gd name="connsiteX248" fmla="*/ 4181465 w 4572002"/>
                <a:gd name="connsiteY248" fmla="*/ 2982148 h 6858002"/>
                <a:gd name="connsiteX249" fmla="*/ 4177881 w 4572002"/>
                <a:gd name="connsiteY249" fmla="*/ 2947863 h 6858002"/>
                <a:gd name="connsiteX250" fmla="*/ 4177882 w 4572002"/>
                <a:gd name="connsiteY250" fmla="*/ 2947858 h 6858002"/>
                <a:gd name="connsiteX251" fmla="*/ 4185787 w 4572002"/>
                <a:gd name="connsiteY251" fmla="*/ 2903551 h 6858002"/>
                <a:gd name="connsiteX252" fmla="*/ 4202421 w 4572002"/>
                <a:gd name="connsiteY252" fmla="*/ 2848794 h 6858002"/>
                <a:gd name="connsiteX253" fmla="*/ 4211111 w 4572002"/>
                <a:gd name="connsiteY253" fmla="*/ 2836173 h 6858002"/>
                <a:gd name="connsiteX254" fmla="*/ 3726625 w 4572002"/>
                <a:gd name="connsiteY254" fmla="*/ 1508458 h 6858002"/>
                <a:gd name="connsiteX255" fmla="*/ 3698531 w 4572002"/>
                <a:gd name="connsiteY255" fmla="*/ 1596214 h 6858002"/>
                <a:gd name="connsiteX256" fmla="*/ 3700436 w 4572002"/>
                <a:gd name="connsiteY256" fmla="*/ 1624981 h 6858002"/>
                <a:gd name="connsiteX257" fmla="*/ 3757017 w 4572002"/>
                <a:gd name="connsiteY257" fmla="*/ 1697754 h 6858002"/>
                <a:gd name="connsiteX258" fmla="*/ 3779686 w 4572002"/>
                <a:gd name="connsiteY258" fmla="*/ 1733189 h 6858002"/>
                <a:gd name="connsiteX259" fmla="*/ 3821407 w 4572002"/>
                <a:gd name="connsiteY259" fmla="*/ 1833776 h 6858002"/>
                <a:gd name="connsiteX260" fmla="*/ 3829028 w 4572002"/>
                <a:gd name="connsiteY260" fmla="*/ 1842159 h 6858002"/>
                <a:gd name="connsiteX261" fmla="*/ 3919519 w 4572002"/>
                <a:gd name="connsiteY261" fmla="*/ 1916455 h 6858002"/>
                <a:gd name="connsiteX262" fmla="*/ 3934949 w 4572002"/>
                <a:gd name="connsiteY262" fmla="*/ 1933220 h 6858002"/>
                <a:gd name="connsiteX263" fmla="*/ 3958954 w 4572002"/>
                <a:gd name="connsiteY263" fmla="*/ 1953414 h 6858002"/>
                <a:gd name="connsiteX264" fmla="*/ 4005437 w 4572002"/>
                <a:gd name="connsiteY264" fmla="*/ 2016470 h 6858002"/>
                <a:gd name="connsiteX265" fmla="*/ 4020296 w 4572002"/>
                <a:gd name="connsiteY265" fmla="*/ 2094579 h 6858002"/>
                <a:gd name="connsiteX266" fmla="*/ 4042967 w 4572002"/>
                <a:gd name="connsiteY266" fmla="*/ 2188880 h 6858002"/>
                <a:gd name="connsiteX267" fmla="*/ 4058207 w 4572002"/>
                <a:gd name="connsiteY267" fmla="*/ 2228315 h 6858002"/>
                <a:gd name="connsiteX268" fmla="*/ 4087164 w 4572002"/>
                <a:gd name="connsiteY268" fmla="*/ 2334045 h 6858002"/>
                <a:gd name="connsiteX269" fmla="*/ 4111549 w 4572002"/>
                <a:gd name="connsiteY269" fmla="*/ 2409486 h 6858002"/>
                <a:gd name="connsiteX270" fmla="*/ 4128650 w 4572002"/>
                <a:gd name="connsiteY270" fmla="*/ 2435913 h 6858002"/>
                <a:gd name="connsiteX271" fmla="*/ 4134481 w 4572002"/>
                <a:gd name="connsiteY271" fmla="*/ 2463018 h 6858002"/>
                <a:gd name="connsiteX272" fmla="*/ 4125839 w 4572002"/>
                <a:gd name="connsiteY272" fmla="*/ 2518262 h 6858002"/>
                <a:gd name="connsiteX273" fmla="*/ 4125838 w 4572002"/>
                <a:gd name="connsiteY273" fmla="*/ 2518264 h 6858002"/>
                <a:gd name="connsiteX274" fmla="*/ 4122194 w 4572002"/>
                <a:gd name="connsiteY274" fmla="*/ 2545006 h 6858002"/>
                <a:gd name="connsiteX275" fmla="*/ 4122194 w 4572002"/>
                <a:gd name="connsiteY275" fmla="*/ 2545007 h 6858002"/>
                <a:gd name="connsiteX276" fmla="*/ 4126408 w 4572002"/>
                <a:gd name="connsiteY276" fmla="*/ 2571035 h 6858002"/>
                <a:gd name="connsiteX277" fmla="*/ 4199563 w 4572002"/>
                <a:gd name="connsiteY277" fmla="*/ 2668002 h 6858002"/>
                <a:gd name="connsiteX278" fmla="*/ 4247953 w 4572002"/>
                <a:gd name="connsiteY278" fmla="*/ 2745349 h 6858002"/>
                <a:gd name="connsiteX279" fmla="*/ 4247954 w 4572002"/>
                <a:gd name="connsiteY279" fmla="*/ 2745352 h 6858002"/>
                <a:gd name="connsiteX280" fmla="*/ 4253873 w 4572002"/>
                <a:gd name="connsiteY280" fmla="*/ 2778006 h 6858002"/>
                <a:gd name="connsiteX281" fmla="*/ 4253453 w 4572002"/>
                <a:gd name="connsiteY281" fmla="*/ 2785440 h 6858002"/>
                <a:gd name="connsiteX282" fmla="*/ 4243374 w 4572002"/>
                <a:gd name="connsiteY282" fmla="*/ 2811780 h 6858002"/>
                <a:gd name="connsiteX283" fmla="*/ 4243371 w 4572002"/>
                <a:gd name="connsiteY283" fmla="*/ 2811787 h 6858002"/>
                <a:gd name="connsiteX284" fmla="*/ 4243372 w 4572002"/>
                <a:gd name="connsiteY284" fmla="*/ 2811787 h 6858002"/>
                <a:gd name="connsiteX285" fmla="*/ 4243374 w 4572002"/>
                <a:gd name="connsiteY285" fmla="*/ 2811780 h 6858002"/>
                <a:gd name="connsiteX286" fmla="*/ 4253025 w 4572002"/>
                <a:gd name="connsiteY286" fmla="*/ 2793023 h 6858002"/>
                <a:gd name="connsiteX287" fmla="*/ 4253453 w 4572002"/>
                <a:gd name="connsiteY287" fmla="*/ 2785440 h 6858002"/>
                <a:gd name="connsiteX288" fmla="*/ 4254654 w 4572002"/>
                <a:gd name="connsiteY288" fmla="*/ 2782305 h 6858002"/>
                <a:gd name="connsiteX289" fmla="*/ 4253873 w 4572002"/>
                <a:gd name="connsiteY289" fmla="*/ 2778006 h 6858002"/>
                <a:gd name="connsiteX290" fmla="*/ 4254284 w 4572002"/>
                <a:gd name="connsiteY290" fmla="*/ 2770758 h 6858002"/>
                <a:gd name="connsiteX291" fmla="*/ 4247954 w 4572002"/>
                <a:gd name="connsiteY291" fmla="*/ 2745352 h 6858002"/>
                <a:gd name="connsiteX292" fmla="*/ 4247953 w 4572002"/>
                <a:gd name="connsiteY292" fmla="*/ 2745348 h 6858002"/>
                <a:gd name="connsiteX293" fmla="*/ 4199563 w 4572002"/>
                <a:gd name="connsiteY293" fmla="*/ 2668001 h 6858002"/>
                <a:gd name="connsiteX294" fmla="*/ 4126408 w 4572002"/>
                <a:gd name="connsiteY294" fmla="*/ 2571034 h 6858002"/>
                <a:gd name="connsiteX295" fmla="*/ 4122194 w 4572002"/>
                <a:gd name="connsiteY295" fmla="*/ 2545007 h 6858002"/>
                <a:gd name="connsiteX296" fmla="*/ 4125838 w 4572002"/>
                <a:gd name="connsiteY296" fmla="*/ 2518265 h 6858002"/>
                <a:gd name="connsiteX297" fmla="*/ 4125839 w 4572002"/>
                <a:gd name="connsiteY297" fmla="*/ 2518262 h 6858002"/>
                <a:gd name="connsiteX298" fmla="*/ 4132419 w 4572002"/>
                <a:gd name="connsiteY298" fmla="*/ 2490551 h 6858002"/>
                <a:gd name="connsiteX299" fmla="*/ 4134481 w 4572002"/>
                <a:gd name="connsiteY299" fmla="*/ 2463018 h 6858002"/>
                <a:gd name="connsiteX300" fmla="*/ 4134481 w 4572002"/>
                <a:gd name="connsiteY300" fmla="*/ 2463017 h 6858002"/>
                <a:gd name="connsiteX301" fmla="*/ 4111549 w 4572002"/>
                <a:gd name="connsiteY301" fmla="*/ 2409485 h 6858002"/>
                <a:gd name="connsiteX302" fmla="*/ 4087164 w 4572002"/>
                <a:gd name="connsiteY302" fmla="*/ 2334044 h 6858002"/>
                <a:gd name="connsiteX303" fmla="*/ 4058207 w 4572002"/>
                <a:gd name="connsiteY303" fmla="*/ 2228314 h 6858002"/>
                <a:gd name="connsiteX304" fmla="*/ 4042967 w 4572002"/>
                <a:gd name="connsiteY304" fmla="*/ 2188879 h 6858002"/>
                <a:gd name="connsiteX305" fmla="*/ 4020296 w 4572002"/>
                <a:gd name="connsiteY305" fmla="*/ 2094578 h 6858002"/>
                <a:gd name="connsiteX306" fmla="*/ 4005437 w 4572002"/>
                <a:gd name="connsiteY306" fmla="*/ 2016469 h 6858002"/>
                <a:gd name="connsiteX307" fmla="*/ 3958954 w 4572002"/>
                <a:gd name="connsiteY307" fmla="*/ 1953413 h 6858002"/>
                <a:gd name="connsiteX308" fmla="*/ 3934949 w 4572002"/>
                <a:gd name="connsiteY308" fmla="*/ 1933219 h 6858002"/>
                <a:gd name="connsiteX309" fmla="*/ 3919519 w 4572002"/>
                <a:gd name="connsiteY309" fmla="*/ 1916454 h 6858002"/>
                <a:gd name="connsiteX310" fmla="*/ 3829028 w 4572002"/>
                <a:gd name="connsiteY310" fmla="*/ 1842158 h 6858002"/>
                <a:gd name="connsiteX311" fmla="*/ 3821407 w 4572002"/>
                <a:gd name="connsiteY311" fmla="*/ 1833775 h 6858002"/>
                <a:gd name="connsiteX312" fmla="*/ 3779686 w 4572002"/>
                <a:gd name="connsiteY312" fmla="*/ 1733188 h 6858002"/>
                <a:gd name="connsiteX313" fmla="*/ 3757018 w 4572002"/>
                <a:gd name="connsiteY313" fmla="*/ 1697753 h 6858002"/>
                <a:gd name="connsiteX314" fmla="*/ 3700436 w 4572002"/>
                <a:gd name="connsiteY314" fmla="*/ 1624980 h 6858002"/>
                <a:gd name="connsiteX315" fmla="*/ 3698532 w 4572002"/>
                <a:gd name="connsiteY315" fmla="*/ 1596213 h 6858002"/>
                <a:gd name="connsiteX316" fmla="*/ 3745230 w 4572002"/>
                <a:gd name="connsiteY316" fmla="*/ 1459073 h 6858002"/>
                <a:gd name="connsiteX317" fmla="*/ 3745229 w 4572002"/>
                <a:gd name="connsiteY317" fmla="*/ 1459074 h 6858002"/>
                <a:gd name="connsiteX318" fmla="*/ 3736012 w 4572002"/>
                <a:gd name="connsiteY318" fmla="*/ 1481572 h 6858002"/>
                <a:gd name="connsiteX319" fmla="*/ 3764423 w 4572002"/>
                <a:gd name="connsiteY319" fmla="*/ 1268758 h 6858002"/>
                <a:gd name="connsiteX320" fmla="*/ 3769590 w 4572002"/>
                <a:gd name="connsiteY320" fmla="*/ 1286070 h 6858002"/>
                <a:gd name="connsiteX321" fmla="*/ 3791927 w 4572002"/>
                <a:gd name="connsiteY321" fmla="*/ 1350628 h 6858002"/>
                <a:gd name="connsiteX322" fmla="*/ 3786333 w 4572002"/>
                <a:gd name="connsiteY322" fmla="*/ 1413840 h 6858002"/>
                <a:gd name="connsiteX323" fmla="*/ 3791928 w 4572002"/>
                <a:gd name="connsiteY323" fmla="*/ 1350627 h 6858002"/>
                <a:gd name="connsiteX324" fmla="*/ 3769590 w 4572002"/>
                <a:gd name="connsiteY324" fmla="*/ 1286069 h 6858002"/>
                <a:gd name="connsiteX325" fmla="*/ 3706152 w 4572002"/>
                <a:gd name="connsiteY325" fmla="*/ 773035 h 6858002"/>
                <a:gd name="connsiteX326" fmla="*/ 3706152 w 4572002"/>
                <a:gd name="connsiteY326" fmla="*/ 773036 h 6858002"/>
                <a:gd name="connsiteX327" fmla="*/ 3714152 w 4572002"/>
                <a:gd name="connsiteY327" fmla="*/ 854380 h 6858002"/>
                <a:gd name="connsiteX328" fmla="*/ 3745205 w 4572002"/>
                <a:gd name="connsiteY328" fmla="*/ 915344 h 6858002"/>
                <a:gd name="connsiteX329" fmla="*/ 3755683 w 4572002"/>
                <a:gd name="connsiteY329" fmla="*/ 927156 h 6858002"/>
                <a:gd name="connsiteX330" fmla="*/ 3752063 w 4572002"/>
                <a:gd name="connsiteY330" fmla="*/ 1097088 h 6858002"/>
                <a:gd name="connsiteX331" fmla="*/ 3747681 w 4572002"/>
                <a:gd name="connsiteY331" fmla="*/ 1123186 h 6858002"/>
                <a:gd name="connsiteX332" fmla="*/ 3772400 w 4572002"/>
                <a:gd name="connsiteY332" fmla="*/ 1184029 h 6858002"/>
                <a:gd name="connsiteX333" fmla="*/ 3747682 w 4572002"/>
                <a:gd name="connsiteY333" fmla="*/ 1123185 h 6858002"/>
                <a:gd name="connsiteX334" fmla="*/ 3752064 w 4572002"/>
                <a:gd name="connsiteY334" fmla="*/ 1097087 h 6858002"/>
                <a:gd name="connsiteX335" fmla="*/ 3755684 w 4572002"/>
                <a:gd name="connsiteY335" fmla="*/ 927155 h 6858002"/>
                <a:gd name="connsiteX336" fmla="*/ 3745206 w 4572002"/>
                <a:gd name="connsiteY336" fmla="*/ 915343 h 6858002"/>
                <a:gd name="connsiteX337" fmla="*/ 3714152 w 4572002"/>
                <a:gd name="connsiteY337" fmla="*/ 854379 h 6858002"/>
                <a:gd name="connsiteX338" fmla="*/ 3761553 w 4572002"/>
                <a:gd name="connsiteY338" fmla="*/ 517851 h 6858002"/>
                <a:gd name="connsiteX339" fmla="*/ 3752635 w 4572002"/>
                <a:gd name="connsiteY339" fmla="*/ 556048 h 6858002"/>
                <a:gd name="connsiteX340" fmla="*/ 3746157 w 4572002"/>
                <a:gd name="connsiteY340" fmla="*/ 580051 h 6858002"/>
                <a:gd name="connsiteX341" fmla="*/ 3742776 w 4572002"/>
                <a:gd name="connsiteY341" fmla="*/ 642538 h 6858002"/>
                <a:gd name="connsiteX342" fmla="*/ 3730253 w 4572002"/>
                <a:gd name="connsiteY342" fmla="*/ 694928 h 6858002"/>
                <a:gd name="connsiteX343" fmla="*/ 3742777 w 4572002"/>
                <a:gd name="connsiteY343" fmla="*/ 642537 h 6858002"/>
                <a:gd name="connsiteX344" fmla="*/ 3746158 w 4572002"/>
                <a:gd name="connsiteY344" fmla="*/ 580050 h 6858002"/>
                <a:gd name="connsiteX345" fmla="*/ 3752636 w 4572002"/>
                <a:gd name="connsiteY345" fmla="*/ 556047 h 6858002"/>
                <a:gd name="connsiteX346" fmla="*/ 3774848 w 4572002"/>
                <a:gd name="connsiteY346" fmla="*/ 298169 h 6858002"/>
                <a:gd name="connsiteX347" fmla="*/ 3760065 w 4572002"/>
                <a:gd name="connsiteY347" fmla="*/ 313534 h 6858002"/>
                <a:gd name="connsiteX348" fmla="*/ 3759493 w 4572002"/>
                <a:gd name="connsiteY348" fmla="*/ 338871 h 6858002"/>
                <a:gd name="connsiteX349" fmla="*/ 3759500 w 4572002"/>
                <a:gd name="connsiteY349" fmla="*/ 338900 h 6858002"/>
                <a:gd name="connsiteX350" fmla="*/ 3769400 w 4572002"/>
                <a:gd name="connsiteY350" fmla="*/ 395640 h 6858002"/>
                <a:gd name="connsiteX351" fmla="*/ 3765590 w 4572002"/>
                <a:gd name="connsiteY351" fmla="*/ 367328 h 6858002"/>
                <a:gd name="connsiteX352" fmla="*/ 3759500 w 4572002"/>
                <a:gd name="connsiteY352" fmla="*/ 338900 h 6858002"/>
                <a:gd name="connsiteX353" fmla="*/ 3759494 w 4572002"/>
                <a:gd name="connsiteY353" fmla="*/ 338870 h 6858002"/>
                <a:gd name="connsiteX354" fmla="*/ 3760066 w 4572002"/>
                <a:gd name="connsiteY354" fmla="*/ 313533 h 6858002"/>
                <a:gd name="connsiteX355" fmla="*/ 3782393 w 4572002"/>
                <a:gd name="connsiteY355" fmla="*/ 281568 h 6858002"/>
                <a:gd name="connsiteX356" fmla="*/ 3777498 w 4572002"/>
                <a:gd name="connsiteY356" fmla="*/ 295415 h 6858002"/>
                <a:gd name="connsiteX357" fmla="*/ 3777499 w 4572002"/>
                <a:gd name="connsiteY357" fmla="*/ 295415 h 6858002"/>
                <a:gd name="connsiteX358" fmla="*/ 3769073 w 4572002"/>
                <a:gd name="connsiteY358" fmla="*/ 24486 h 6858002"/>
                <a:gd name="connsiteX359" fmla="*/ 3766810 w 4572002"/>
                <a:gd name="connsiteY359" fmla="*/ 74129 h 6858002"/>
                <a:gd name="connsiteX360" fmla="*/ 3772734 w 4572002"/>
                <a:gd name="connsiteY360" fmla="*/ 125861 h 6858002"/>
                <a:gd name="connsiteX361" fmla="*/ 3777129 w 4572002"/>
                <a:gd name="connsiteY361" fmla="*/ 153387 h 6858002"/>
                <a:gd name="connsiteX362" fmla="*/ 3785402 w 4572002"/>
                <a:gd name="connsiteY362" fmla="*/ 228944 h 6858002"/>
                <a:gd name="connsiteX363" fmla="*/ 3780943 w 4572002"/>
                <a:gd name="connsiteY363" fmla="*/ 177271 h 6858002"/>
                <a:gd name="connsiteX364" fmla="*/ 3777129 w 4572002"/>
                <a:gd name="connsiteY364" fmla="*/ 153387 h 6858002"/>
                <a:gd name="connsiteX365" fmla="*/ 3776930 w 4572002"/>
                <a:gd name="connsiteY365" fmla="*/ 151569 h 6858002"/>
                <a:gd name="connsiteX366" fmla="*/ 3766811 w 4572002"/>
                <a:gd name="connsiteY366" fmla="*/ 74129 h 6858002"/>
                <a:gd name="connsiteX367" fmla="*/ 3766492 w 4572002"/>
                <a:gd name="connsiteY367" fmla="*/ 0 h 6858002"/>
                <a:gd name="connsiteX368" fmla="*/ 4230600 w 4572002"/>
                <a:gd name="connsiteY368" fmla="*/ 0 h 6858002"/>
                <a:gd name="connsiteX369" fmla="*/ 4229473 w 4572002"/>
                <a:gd name="connsiteY369" fmla="*/ 2817 h 6858002"/>
                <a:gd name="connsiteX370" fmla="*/ 4215375 w 4572002"/>
                <a:gd name="connsiteY370" fmla="*/ 63587 h 6858002"/>
                <a:gd name="connsiteX371" fmla="*/ 4201468 w 4572002"/>
                <a:gd name="connsiteY371" fmla="*/ 176939 h 6858002"/>
                <a:gd name="connsiteX372" fmla="*/ 4193466 w 4572002"/>
                <a:gd name="connsiteY372" fmla="*/ 200182 h 6858002"/>
                <a:gd name="connsiteX373" fmla="*/ 4155554 w 4572002"/>
                <a:gd name="connsiteY373" fmla="*/ 340774 h 6858002"/>
                <a:gd name="connsiteX374" fmla="*/ 4156319 w 4572002"/>
                <a:gd name="connsiteY374" fmla="*/ 453364 h 6858002"/>
                <a:gd name="connsiteX375" fmla="*/ 4158033 w 4572002"/>
                <a:gd name="connsiteY375" fmla="*/ 462126 h 6858002"/>
                <a:gd name="connsiteX376" fmla="*/ 4170605 w 4572002"/>
                <a:gd name="connsiteY376" fmla="*/ 505182 h 6858002"/>
                <a:gd name="connsiteX377" fmla="*/ 4167177 w 4572002"/>
                <a:gd name="connsiteY377" fmla="*/ 571860 h 6858002"/>
                <a:gd name="connsiteX378" fmla="*/ 4149840 w 4572002"/>
                <a:gd name="connsiteY378" fmla="*/ 617772 h 6858002"/>
                <a:gd name="connsiteX379" fmla="*/ 4149078 w 4572002"/>
                <a:gd name="connsiteY379" fmla="*/ 674923 h 6858002"/>
                <a:gd name="connsiteX380" fmla="*/ 4159937 w 4572002"/>
                <a:gd name="connsiteY380" fmla="*/ 740268 h 6858002"/>
                <a:gd name="connsiteX381" fmla="*/ 4162223 w 4572002"/>
                <a:gd name="connsiteY381" fmla="*/ 769605 h 6858002"/>
                <a:gd name="connsiteX382" fmla="*/ 4184703 w 4572002"/>
                <a:gd name="connsiteY382" fmla="*/ 850189 h 6858002"/>
                <a:gd name="connsiteX383" fmla="*/ 4179179 w 4572002"/>
                <a:gd name="connsiteY383" fmla="*/ 898198 h 6858002"/>
                <a:gd name="connsiteX384" fmla="*/ 4164319 w 4572002"/>
                <a:gd name="connsiteY384" fmla="*/ 945444 h 6858002"/>
                <a:gd name="connsiteX385" fmla="*/ 4150030 w 4572002"/>
                <a:gd name="connsiteY385" fmla="*/ 975733 h 6858002"/>
                <a:gd name="connsiteX386" fmla="*/ 4139934 w 4572002"/>
                <a:gd name="connsiteY386" fmla="*/ 1036887 h 6858002"/>
                <a:gd name="connsiteX387" fmla="*/ 4141458 w 4572002"/>
                <a:gd name="connsiteY387" fmla="*/ 1048125 h 6858002"/>
                <a:gd name="connsiteX388" fmla="*/ 4154032 w 4572002"/>
                <a:gd name="connsiteY388" fmla="*/ 1230633 h 6858002"/>
                <a:gd name="connsiteX389" fmla="*/ 4174225 w 4572002"/>
                <a:gd name="connsiteY389" fmla="*/ 1303024 h 6858002"/>
                <a:gd name="connsiteX390" fmla="*/ 4176701 w 4572002"/>
                <a:gd name="connsiteY390" fmla="*/ 1318456 h 6858002"/>
                <a:gd name="connsiteX391" fmla="*/ 4199372 w 4572002"/>
                <a:gd name="connsiteY391" fmla="*/ 1472575 h 6858002"/>
                <a:gd name="connsiteX392" fmla="*/ 4200325 w 4572002"/>
                <a:gd name="connsiteY392" fmla="*/ 1489720 h 6858002"/>
                <a:gd name="connsiteX393" fmla="*/ 4196324 w 4572002"/>
                <a:gd name="connsiteY393" fmla="*/ 1537537 h 6858002"/>
                <a:gd name="connsiteX394" fmla="*/ 4237474 w 4572002"/>
                <a:gd name="connsiteY394" fmla="*/ 1650317 h 6858002"/>
                <a:gd name="connsiteX395" fmla="*/ 4251572 w 4572002"/>
                <a:gd name="connsiteY395" fmla="*/ 1763287 h 6858002"/>
                <a:gd name="connsiteX396" fmla="*/ 4251380 w 4572002"/>
                <a:gd name="connsiteY396" fmla="*/ 1825393 h 6858002"/>
                <a:gd name="connsiteX397" fmla="*/ 4261478 w 4572002"/>
                <a:gd name="connsiteY397" fmla="*/ 1869780 h 6858002"/>
                <a:gd name="connsiteX398" fmla="*/ 4292149 w 4572002"/>
                <a:gd name="connsiteY398" fmla="*/ 1978940 h 6858002"/>
                <a:gd name="connsiteX399" fmla="*/ 4296911 w 4572002"/>
                <a:gd name="connsiteY399" fmla="*/ 2030378 h 6858002"/>
                <a:gd name="connsiteX400" fmla="*/ 4307201 w 4572002"/>
                <a:gd name="connsiteY400" fmla="*/ 2085054 h 6858002"/>
                <a:gd name="connsiteX401" fmla="*/ 4353302 w 4572002"/>
                <a:gd name="connsiteY401" fmla="*/ 2220312 h 6858002"/>
                <a:gd name="connsiteX402" fmla="*/ 4350636 w 4572002"/>
                <a:gd name="connsiteY402" fmla="*/ 2330806 h 6858002"/>
                <a:gd name="connsiteX403" fmla="*/ 4351206 w 4572002"/>
                <a:gd name="connsiteY403" fmla="*/ 2401292 h 6858002"/>
                <a:gd name="connsiteX404" fmla="*/ 4366446 w 4572002"/>
                <a:gd name="connsiteY404" fmla="*/ 2485307 h 6858002"/>
                <a:gd name="connsiteX405" fmla="*/ 4388736 w 4572002"/>
                <a:gd name="connsiteY405" fmla="*/ 2554079 h 6858002"/>
                <a:gd name="connsiteX406" fmla="*/ 4406453 w 4572002"/>
                <a:gd name="connsiteY406" fmla="*/ 2649143 h 6858002"/>
                <a:gd name="connsiteX407" fmla="*/ 4440554 w 4572002"/>
                <a:gd name="connsiteY407" fmla="*/ 2743826 h 6858002"/>
                <a:gd name="connsiteX408" fmla="*/ 4466653 w 4572002"/>
                <a:gd name="connsiteY408" fmla="*/ 2809930 h 6858002"/>
                <a:gd name="connsiteX409" fmla="*/ 4489705 w 4572002"/>
                <a:gd name="connsiteY409" fmla="*/ 2901943 h 6858002"/>
                <a:gd name="connsiteX410" fmla="*/ 4505897 w 4572002"/>
                <a:gd name="connsiteY410" fmla="*/ 3042728 h 6858002"/>
                <a:gd name="connsiteX411" fmla="*/ 4507613 w 4572002"/>
                <a:gd name="connsiteY411" fmla="*/ 3107500 h 6858002"/>
                <a:gd name="connsiteX412" fmla="*/ 4545521 w 4572002"/>
                <a:gd name="connsiteY412" fmla="*/ 3209993 h 6858002"/>
                <a:gd name="connsiteX413" fmla="*/ 4563811 w 4572002"/>
                <a:gd name="connsiteY413" fmla="*/ 3253809 h 6858002"/>
                <a:gd name="connsiteX414" fmla="*/ 4548570 w 4572002"/>
                <a:gd name="connsiteY414" fmla="*/ 3293244 h 6858002"/>
                <a:gd name="connsiteX415" fmla="*/ 4531043 w 4572002"/>
                <a:gd name="connsiteY415" fmla="*/ 3318771 h 6858002"/>
                <a:gd name="connsiteX416" fmla="*/ 4545904 w 4572002"/>
                <a:gd name="connsiteY416" fmla="*/ 3399546 h 6858002"/>
                <a:gd name="connsiteX417" fmla="*/ 4561524 w 4572002"/>
                <a:gd name="connsiteY417" fmla="*/ 3485275 h 6858002"/>
                <a:gd name="connsiteX418" fmla="*/ 4572002 w 4572002"/>
                <a:gd name="connsiteY418" fmla="*/ 3546617 h 6858002"/>
                <a:gd name="connsiteX419" fmla="*/ 4563620 w 4572002"/>
                <a:gd name="connsiteY419" fmla="*/ 3623201 h 6858002"/>
                <a:gd name="connsiteX420" fmla="*/ 4560192 w 4572002"/>
                <a:gd name="connsiteY420" fmla="*/ 3683591 h 6858002"/>
                <a:gd name="connsiteX421" fmla="*/ 4550476 w 4572002"/>
                <a:gd name="connsiteY421" fmla="*/ 3732361 h 6858002"/>
                <a:gd name="connsiteX422" fmla="*/ 4544759 w 4572002"/>
                <a:gd name="connsiteY422" fmla="*/ 3749506 h 6858002"/>
                <a:gd name="connsiteX423" fmla="*/ 4500182 w 4572002"/>
                <a:gd name="connsiteY423" fmla="*/ 3885338 h 6858002"/>
                <a:gd name="connsiteX424" fmla="*/ 4464557 w 4572002"/>
                <a:gd name="connsiteY424" fmla="*/ 4030503 h 6858002"/>
                <a:gd name="connsiteX425" fmla="*/ 4487039 w 4572002"/>
                <a:gd name="connsiteY425" fmla="*/ 4124614 h 6858002"/>
                <a:gd name="connsiteX426" fmla="*/ 4486656 w 4572002"/>
                <a:gd name="connsiteY426" fmla="*/ 4159667 h 6858002"/>
                <a:gd name="connsiteX427" fmla="*/ 4491801 w 4572002"/>
                <a:gd name="connsiteY427" fmla="*/ 4320837 h 6858002"/>
                <a:gd name="connsiteX428" fmla="*/ 4497325 w 4572002"/>
                <a:gd name="connsiteY428" fmla="*/ 4349222 h 6858002"/>
                <a:gd name="connsiteX429" fmla="*/ 4474653 w 4572002"/>
                <a:gd name="connsiteY429" fmla="*/ 4502579 h 6858002"/>
                <a:gd name="connsiteX430" fmla="*/ 4470844 w 4572002"/>
                <a:gd name="connsiteY430" fmla="*/ 4558207 h 6858002"/>
                <a:gd name="connsiteX431" fmla="*/ 4464557 w 4572002"/>
                <a:gd name="connsiteY431" fmla="*/ 4609452 h 6858002"/>
                <a:gd name="connsiteX432" fmla="*/ 4463033 w 4572002"/>
                <a:gd name="connsiteY432" fmla="*/ 4681083 h 6858002"/>
                <a:gd name="connsiteX433" fmla="*/ 4465891 w 4572002"/>
                <a:gd name="connsiteY433" fmla="*/ 4755381 h 6858002"/>
                <a:gd name="connsiteX434" fmla="*/ 4465319 w 4572002"/>
                <a:gd name="connsiteY434" fmla="*/ 4838250 h 6858002"/>
                <a:gd name="connsiteX435" fmla="*/ 4460367 w 4572002"/>
                <a:gd name="connsiteY435" fmla="*/ 4871019 h 6858002"/>
                <a:gd name="connsiteX436" fmla="*/ 4463795 w 4572002"/>
                <a:gd name="connsiteY436" fmla="*/ 4959602 h 6858002"/>
                <a:gd name="connsiteX437" fmla="*/ 4458082 w 4572002"/>
                <a:gd name="connsiteY437" fmla="*/ 5006086 h 6858002"/>
                <a:gd name="connsiteX438" fmla="*/ 4456937 w 4572002"/>
                <a:gd name="connsiteY438" fmla="*/ 5082670 h 6858002"/>
                <a:gd name="connsiteX439" fmla="*/ 4455603 w 4572002"/>
                <a:gd name="connsiteY439" fmla="*/ 5107627 h 6858002"/>
                <a:gd name="connsiteX440" fmla="*/ 4454840 w 4572002"/>
                <a:gd name="connsiteY440" fmla="*/ 5129916 h 6858002"/>
                <a:gd name="connsiteX441" fmla="*/ 4470464 w 4572002"/>
                <a:gd name="connsiteY441" fmla="*/ 5206308 h 6858002"/>
                <a:gd name="connsiteX442" fmla="*/ 4471415 w 4572002"/>
                <a:gd name="connsiteY442" fmla="*/ 5274129 h 6858002"/>
                <a:gd name="connsiteX443" fmla="*/ 4483990 w 4572002"/>
                <a:gd name="connsiteY443" fmla="*/ 5393005 h 6858002"/>
                <a:gd name="connsiteX444" fmla="*/ 4479607 w 4572002"/>
                <a:gd name="connsiteY444" fmla="*/ 5419295 h 6858002"/>
                <a:gd name="connsiteX445" fmla="*/ 4477894 w 4572002"/>
                <a:gd name="connsiteY445" fmla="*/ 5501594 h 6858002"/>
                <a:gd name="connsiteX446" fmla="*/ 4476560 w 4572002"/>
                <a:gd name="connsiteY446" fmla="*/ 5548460 h 6858002"/>
                <a:gd name="connsiteX447" fmla="*/ 4485703 w 4572002"/>
                <a:gd name="connsiteY447" fmla="*/ 5606372 h 6858002"/>
                <a:gd name="connsiteX448" fmla="*/ 4505134 w 4572002"/>
                <a:gd name="connsiteY448" fmla="*/ 5706959 h 6858002"/>
                <a:gd name="connsiteX449" fmla="*/ 4508183 w 4572002"/>
                <a:gd name="connsiteY449" fmla="*/ 5733440 h 6858002"/>
                <a:gd name="connsiteX450" fmla="*/ 4517519 w 4572002"/>
                <a:gd name="connsiteY450" fmla="*/ 5781830 h 6858002"/>
                <a:gd name="connsiteX451" fmla="*/ 4519234 w 4572002"/>
                <a:gd name="connsiteY451" fmla="*/ 5790592 h 6858002"/>
                <a:gd name="connsiteX452" fmla="*/ 4542855 w 4572002"/>
                <a:gd name="connsiteY452" fmla="*/ 5864318 h 6858002"/>
                <a:gd name="connsiteX453" fmla="*/ 4544759 w 4572002"/>
                <a:gd name="connsiteY453" fmla="*/ 5902610 h 6858002"/>
                <a:gd name="connsiteX454" fmla="*/ 4544951 w 4572002"/>
                <a:gd name="connsiteY454" fmla="*/ 6012723 h 6858002"/>
                <a:gd name="connsiteX455" fmla="*/ 4541332 w 4572002"/>
                <a:gd name="connsiteY455" fmla="*/ 6059397 h 6858002"/>
                <a:gd name="connsiteX456" fmla="*/ 4527426 w 4572002"/>
                <a:gd name="connsiteY456" fmla="*/ 6171605 h 6858002"/>
                <a:gd name="connsiteX457" fmla="*/ 4520568 w 4572002"/>
                <a:gd name="connsiteY457" fmla="*/ 6242093 h 6858002"/>
                <a:gd name="connsiteX458" fmla="*/ 4509706 w 4572002"/>
                <a:gd name="connsiteY458" fmla="*/ 6323058 h 6858002"/>
                <a:gd name="connsiteX459" fmla="*/ 4502848 w 4572002"/>
                <a:gd name="connsiteY459" fmla="*/ 6415833 h 6858002"/>
                <a:gd name="connsiteX460" fmla="*/ 4482084 w 4572002"/>
                <a:gd name="connsiteY460" fmla="*/ 6584812 h 6858002"/>
                <a:gd name="connsiteX461" fmla="*/ 4460557 w 4572002"/>
                <a:gd name="connsiteY461" fmla="*/ 6748458 h 6858002"/>
                <a:gd name="connsiteX462" fmla="*/ 4441507 w 4572002"/>
                <a:gd name="connsiteY462" fmla="*/ 6815516 h 6858002"/>
                <a:gd name="connsiteX463" fmla="*/ 4431806 w 4572002"/>
                <a:gd name="connsiteY463" fmla="*/ 6858001 h 6858002"/>
                <a:gd name="connsiteX464" fmla="*/ 4259554 w 4572002"/>
                <a:gd name="connsiteY464" fmla="*/ 6858001 h 6858002"/>
                <a:gd name="connsiteX465" fmla="*/ 4259554 w 4572002"/>
                <a:gd name="connsiteY465" fmla="*/ 6858002 h 6858002"/>
                <a:gd name="connsiteX466" fmla="*/ 0 w 4572002"/>
                <a:gd name="connsiteY466" fmla="*/ 6858002 h 6858002"/>
                <a:gd name="connsiteX467" fmla="*/ 0 w 4572002"/>
                <a:gd name="connsiteY467" fmla="*/ 2 h 6858002"/>
                <a:gd name="connsiteX468" fmla="*/ 3766492 w 4572002"/>
                <a:gd name="connsiteY468" fmla="*/ 1 h 6858002"/>
                <a:gd name="connsiteX469" fmla="*/ 3769210 w 4572002"/>
                <a:gd name="connsiteY469" fmla="*/ 21486 h 6858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</a:cxnLst>
              <a:rect l="l" t="t" r="r" b="b"/>
              <a:pathLst>
                <a:path w="4572002" h="6858002">
                  <a:moveTo>
                    <a:pt x="4214994" y="6564620"/>
                  </a:moveTo>
                  <a:lnTo>
                    <a:pt x="4214994" y="6564621"/>
                  </a:lnTo>
                  <a:cubicBezTo>
                    <a:pt x="4225281" y="6575479"/>
                    <a:pt x="4231378" y="6582147"/>
                    <a:pt x="4237474" y="6588626"/>
                  </a:cubicBezTo>
                  <a:lnTo>
                    <a:pt x="4254096" y="6625225"/>
                  </a:lnTo>
                  <a:lnTo>
                    <a:pt x="4247001" y="6662540"/>
                  </a:lnTo>
                  <a:lnTo>
                    <a:pt x="4247000" y="6662541"/>
                  </a:lnTo>
                  <a:lnTo>
                    <a:pt x="4246999" y="6662544"/>
                  </a:lnTo>
                  <a:lnTo>
                    <a:pt x="4235550" y="6683027"/>
                  </a:lnTo>
                  <a:lnTo>
                    <a:pt x="4232403" y="6702976"/>
                  </a:lnTo>
                  <a:lnTo>
                    <a:pt x="4232403" y="6702977"/>
                  </a:lnTo>
                  <a:cubicBezTo>
                    <a:pt x="4232808" y="6716169"/>
                    <a:pt x="4237951" y="6729219"/>
                    <a:pt x="4246238" y="6742553"/>
                  </a:cubicBezTo>
                  <a:lnTo>
                    <a:pt x="4246239" y="6742555"/>
                  </a:lnTo>
                  <a:lnTo>
                    <a:pt x="4265716" y="6812062"/>
                  </a:lnTo>
                  <a:lnTo>
                    <a:pt x="4265717" y="6812064"/>
                  </a:lnTo>
                  <a:lnTo>
                    <a:pt x="4265717" y="6812063"/>
                  </a:lnTo>
                  <a:lnTo>
                    <a:pt x="4265716" y="6812062"/>
                  </a:lnTo>
                  <a:lnTo>
                    <a:pt x="4260942" y="6776800"/>
                  </a:lnTo>
                  <a:lnTo>
                    <a:pt x="4246239" y="6742555"/>
                  </a:lnTo>
                  <a:lnTo>
                    <a:pt x="4246238" y="6742552"/>
                  </a:lnTo>
                  <a:lnTo>
                    <a:pt x="4232403" y="6702976"/>
                  </a:lnTo>
                  <a:lnTo>
                    <a:pt x="4246999" y="6662544"/>
                  </a:lnTo>
                  <a:lnTo>
                    <a:pt x="4247000" y="6662542"/>
                  </a:lnTo>
                  <a:lnTo>
                    <a:pt x="4247001" y="6662540"/>
                  </a:lnTo>
                  <a:lnTo>
                    <a:pt x="4254084" y="6645552"/>
                  </a:lnTo>
                  <a:lnTo>
                    <a:pt x="4254096" y="6625225"/>
                  </a:lnTo>
                  <a:lnTo>
                    <a:pt x="4254096" y="6625224"/>
                  </a:lnTo>
                  <a:cubicBezTo>
                    <a:pt x="4252000" y="6611341"/>
                    <a:pt x="4245951" y="6597578"/>
                    <a:pt x="4237474" y="6588625"/>
                  </a:cubicBezTo>
                  <a:close/>
                  <a:moveTo>
                    <a:pt x="4295315" y="6438981"/>
                  </a:moveTo>
                  <a:lnTo>
                    <a:pt x="4275385" y="6463840"/>
                  </a:lnTo>
                  <a:lnTo>
                    <a:pt x="4275382" y="6463849"/>
                  </a:lnTo>
                  <a:lnTo>
                    <a:pt x="4261587" y="6513012"/>
                  </a:lnTo>
                  <a:lnTo>
                    <a:pt x="4242781" y="6546194"/>
                  </a:lnTo>
                  <a:lnTo>
                    <a:pt x="4242781" y="6546195"/>
                  </a:lnTo>
                  <a:lnTo>
                    <a:pt x="4259120" y="6521804"/>
                  </a:lnTo>
                  <a:lnTo>
                    <a:pt x="4261587" y="6513012"/>
                  </a:lnTo>
                  <a:lnTo>
                    <a:pt x="4264398" y="6508052"/>
                  </a:lnTo>
                  <a:lnTo>
                    <a:pt x="4275382" y="6463849"/>
                  </a:lnTo>
                  <a:lnTo>
                    <a:pt x="4275385" y="6463841"/>
                  </a:lnTo>
                  <a:cubicBezTo>
                    <a:pt x="4278336" y="6451650"/>
                    <a:pt x="4285813" y="6444077"/>
                    <a:pt x="4295315" y="6438981"/>
                  </a:cubicBezTo>
                  <a:close/>
                  <a:moveTo>
                    <a:pt x="4381289" y="6365204"/>
                  </a:moveTo>
                  <a:lnTo>
                    <a:pt x="4380008" y="6387910"/>
                  </a:lnTo>
                  <a:lnTo>
                    <a:pt x="4378243" y="6391549"/>
                  </a:lnTo>
                  <a:lnTo>
                    <a:pt x="4370589" y="6407332"/>
                  </a:lnTo>
                  <a:lnTo>
                    <a:pt x="4370589" y="6407333"/>
                  </a:lnTo>
                  <a:lnTo>
                    <a:pt x="4378243" y="6391549"/>
                  </a:lnTo>
                  <a:lnTo>
                    <a:pt x="4380008" y="6387910"/>
                  </a:lnTo>
                  <a:close/>
                  <a:moveTo>
                    <a:pt x="4142220" y="4221391"/>
                  </a:moveTo>
                  <a:lnTo>
                    <a:pt x="4142220" y="4221392"/>
                  </a:lnTo>
                  <a:cubicBezTo>
                    <a:pt x="4142982" y="4232061"/>
                    <a:pt x="4143172" y="4243873"/>
                    <a:pt x="4147936" y="4253015"/>
                  </a:cubicBezTo>
                  <a:cubicBezTo>
                    <a:pt x="4160129" y="4277402"/>
                    <a:pt x="4175749" y="4300071"/>
                    <a:pt x="4187752" y="4324646"/>
                  </a:cubicBezTo>
                  <a:lnTo>
                    <a:pt x="4196706" y="4363891"/>
                  </a:lnTo>
                  <a:lnTo>
                    <a:pt x="4195944" y="4482004"/>
                  </a:lnTo>
                  <a:cubicBezTo>
                    <a:pt x="4193276" y="4546776"/>
                    <a:pt x="4192704" y="4612500"/>
                    <a:pt x="4135934" y="4659174"/>
                  </a:cubicBezTo>
                  <a:cubicBezTo>
                    <a:pt x="4131362" y="4662986"/>
                    <a:pt x="4128694" y="4671176"/>
                    <a:pt x="4127932" y="4677655"/>
                  </a:cubicBezTo>
                  <a:cubicBezTo>
                    <a:pt x="4124313" y="4707564"/>
                    <a:pt x="4123931" y="4738235"/>
                    <a:pt x="4118025" y="4767764"/>
                  </a:cubicBezTo>
                  <a:cubicBezTo>
                    <a:pt x="4115644" y="4779575"/>
                    <a:pt x="4114835" y="4790387"/>
                    <a:pt x="4116716" y="4800483"/>
                  </a:cubicBezTo>
                  <a:lnTo>
                    <a:pt x="4116716" y="4800484"/>
                  </a:lnTo>
                  <a:cubicBezTo>
                    <a:pt x="4118597" y="4810581"/>
                    <a:pt x="4123170" y="4819964"/>
                    <a:pt x="4131552" y="4828917"/>
                  </a:cubicBezTo>
                  <a:lnTo>
                    <a:pt x="4153733" y="4863343"/>
                  </a:lnTo>
                  <a:lnTo>
                    <a:pt x="4161262" y="4889275"/>
                  </a:lnTo>
                  <a:lnTo>
                    <a:pt x="4159557" y="4912168"/>
                  </a:lnTo>
                  <a:cubicBezTo>
                    <a:pt x="4157842" y="4919978"/>
                    <a:pt x="4157485" y="4927122"/>
                    <a:pt x="4158155" y="4933804"/>
                  </a:cubicBezTo>
                  <a:lnTo>
                    <a:pt x="4158155" y="4933805"/>
                  </a:lnTo>
                  <a:lnTo>
                    <a:pt x="4162914" y="4952673"/>
                  </a:lnTo>
                  <a:lnTo>
                    <a:pt x="4165707" y="4957454"/>
                  </a:lnTo>
                  <a:lnTo>
                    <a:pt x="4166985" y="4961456"/>
                  </a:lnTo>
                  <a:cubicBezTo>
                    <a:pt x="4171496" y="4970097"/>
                    <a:pt x="4177202" y="4978394"/>
                    <a:pt x="4182989" y="4987038"/>
                  </a:cubicBezTo>
                  <a:cubicBezTo>
                    <a:pt x="4194228" y="5003802"/>
                    <a:pt x="4208326" y="5022853"/>
                    <a:pt x="4209468" y="5041522"/>
                  </a:cubicBezTo>
                  <a:cubicBezTo>
                    <a:pt x="4210087" y="5052096"/>
                    <a:pt x="4213005" y="5062300"/>
                    <a:pt x="4216684" y="5072376"/>
                  </a:cubicBezTo>
                  <a:lnTo>
                    <a:pt x="4222587" y="5087441"/>
                  </a:lnTo>
                  <a:lnTo>
                    <a:pt x="4235615" y="5133220"/>
                  </a:lnTo>
                  <a:lnTo>
                    <a:pt x="4235616" y="5133225"/>
                  </a:lnTo>
                  <a:lnTo>
                    <a:pt x="4228901" y="5166113"/>
                  </a:lnTo>
                  <a:lnTo>
                    <a:pt x="4228901" y="5166114"/>
                  </a:lnTo>
                  <a:cubicBezTo>
                    <a:pt x="4228139" y="5167638"/>
                    <a:pt x="4228712" y="5169781"/>
                    <a:pt x="4229593" y="5172091"/>
                  </a:cubicBezTo>
                  <a:lnTo>
                    <a:pt x="4232139" y="5179068"/>
                  </a:lnTo>
                  <a:cubicBezTo>
                    <a:pt x="4235759" y="5196595"/>
                    <a:pt x="4235807" y="5213598"/>
                    <a:pt x="4231973" y="5229434"/>
                  </a:cubicBezTo>
                  <a:lnTo>
                    <a:pt x="4225669" y="5241089"/>
                  </a:lnTo>
                  <a:lnTo>
                    <a:pt x="4208517" y="5272796"/>
                  </a:lnTo>
                  <a:cubicBezTo>
                    <a:pt x="4196871" y="5285441"/>
                    <a:pt x="4189165" y="5298595"/>
                    <a:pt x="4184613" y="5312288"/>
                  </a:cubicBezTo>
                  <a:lnTo>
                    <a:pt x="4183557" y="5321350"/>
                  </a:lnTo>
                  <a:lnTo>
                    <a:pt x="4181083" y="5326163"/>
                  </a:lnTo>
                  <a:lnTo>
                    <a:pt x="4179637" y="5355014"/>
                  </a:lnTo>
                  <a:lnTo>
                    <a:pt x="4179637" y="5355015"/>
                  </a:lnTo>
                  <a:cubicBezTo>
                    <a:pt x="4180286" y="5364883"/>
                    <a:pt x="4181989" y="5375003"/>
                    <a:pt x="4184513" y="5385385"/>
                  </a:cubicBezTo>
                  <a:cubicBezTo>
                    <a:pt x="4187752" y="5398722"/>
                    <a:pt x="4190038" y="5412058"/>
                    <a:pt x="4192704" y="5425583"/>
                  </a:cubicBezTo>
                  <a:cubicBezTo>
                    <a:pt x="4196514" y="5443871"/>
                    <a:pt x="4200516" y="5462352"/>
                    <a:pt x="4204327" y="5480638"/>
                  </a:cubicBezTo>
                  <a:lnTo>
                    <a:pt x="4208850" y="5507668"/>
                  </a:lnTo>
                  <a:lnTo>
                    <a:pt x="4198232" y="5531692"/>
                  </a:lnTo>
                  <a:lnTo>
                    <a:pt x="4198231" y="5531693"/>
                  </a:lnTo>
                  <a:cubicBezTo>
                    <a:pt x="4191181" y="5537600"/>
                    <a:pt x="4187989" y="5542649"/>
                    <a:pt x="4188085" y="5547578"/>
                  </a:cubicBezTo>
                  <a:lnTo>
                    <a:pt x="4188085" y="5547579"/>
                  </a:lnTo>
                  <a:cubicBezTo>
                    <a:pt x="4188180" y="5552508"/>
                    <a:pt x="4191562" y="5557318"/>
                    <a:pt x="4197659" y="5562747"/>
                  </a:cubicBezTo>
                  <a:cubicBezTo>
                    <a:pt x="4240332" y="5600468"/>
                    <a:pt x="4267003" y="5646190"/>
                    <a:pt x="4268907" y="5704484"/>
                  </a:cubicBezTo>
                  <a:cubicBezTo>
                    <a:pt x="4269289" y="5716486"/>
                    <a:pt x="4271954" y="5728679"/>
                    <a:pt x="4274812" y="5740489"/>
                  </a:cubicBezTo>
                  <a:cubicBezTo>
                    <a:pt x="4276527" y="5747729"/>
                    <a:pt x="4278433" y="5756494"/>
                    <a:pt x="4283578" y="5760874"/>
                  </a:cubicBezTo>
                  <a:cubicBezTo>
                    <a:pt x="4322821" y="5794975"/>
                    <a:pt x="4350063" y="5837458"/>
                    <a:pt x="4371973" y="5883752"/>
                  </a:cubicBezTo>
                  <a:lnTo>
                    <a:pt x="4371974" y="5883757"/>
                  </a:lnTo>
                  <a:lnTo>
                    <a:pt x="4389877" y="5935946"/>
                  </a:lnTo>
                  <a:lnTo>
                    <a:pt x="4389878" y="5935950"/>
                  </a:lnTo>
                  <a:lnTo>
                    <a:pt x="4386259" y="5993290"/>
                  </a:lnTo>
                  <a:lnTo>
                    <a:pt x="4386259" y="5993291"/>
                  </a:lnTo>
                  <a:cubicBezTo>
                    <a:pt x="4385116" y="6004531"/>
                    <a:pt x="4385306" y="6017485"/>
                    <a:pt x="4379782" y="6026440"/>
                  </a:cubicBezTo>
                  <a:cubicBezTo>
                    <a:pt x="4362445" y="6054825"/>
                    <a:pt x="4343778" y="6082258"/>
                    <a:pt x="4323583" y="6108738"/>
                  </a:cubicBezTo>
                  <a:cubicBezTo>
                    <a:pt x="4314914" y="6120074"/>
                    <a:pt x="4309961" y="6126884"/>
                    <a:pt x="4309890" y="6133314"/>
                  </a:cubicBezTo>
                  <a:lnTo>
                    <a:pt x="4309890" y="6133315"/>
                  </a:lnTo>
                  <a:lnTo>
                    <a:pt x="4313591" y="6143190"/>
                  </a:lnTo>
                  <a:lnTo>
                    <a:pt x="4325486" y="6155600"/>
                  </a:lnTo>
                  <a:lnTo>
                    <a:pt x="4325488" y="6155603"/>
                  </a:lnTo>
                  <a:cubicBezTo>
                    <a:pt x="4347778" y="6175798"/>
                    <a:pt x="4359398" y="6200945"/>
                    <a:pt x="4364160" y="6228757"/>
                  </a:cubicBezTo>
                  <a:lnTo>
                    <a:pt x="4381497" y="6361540"/>
                  </a:lnTo>
                  <a:lnTo>
                    <a:pt x="4381497" y="6361539"/>
                  </a:lnTo>
                  <a:cubicBezTo>
                    <a:pt x="4377877" y="6317151"/>
                    <a:pt x="4371590" y="6272764"/>
                    <a:pt x="4364160" y="6228756"/>
                  </a:cubicBezTo>
                  <a:cubicBezTo>
                    <a:pt x="4359398" y="6200944"/>
                    <a:pt x="4347778" y="6175797"/>
                    <a:pt x="4325488" y="6155602"/>
                  </a:cubicBezTo>
                  <a:lnTo>
                    <a:pt x="4325486" y="6155600"/>
                  </a:lnTo>
                  <a:lnTo>
                    <a:pt x="4309890" y="6133315"/>
                  </a:lnTo>
                  <a:lnTo>
                    <a:pt x="4323583" y="6108739"/>
                  </a:lnTo>
                  <a:cubicBezTo>
                    <a:pt x="4343778" y="6082259"/>
                    <a:pt x="4362445" y="6054826"/>
                    <a:pt x="4379782" y="6026441"/>
                  </a:cubicBezTo>
                  <a:cubicBezTo>
                    <a:pt x="4385306" y="6017486"/>
                    <a:pt x="4385116" y="6004532"/>
                    <a:pt x="4386259" y="5993292"/>
                  </a:cubicBezTo>
                  <a:lnTo>
                    <a:pt x="4386259" y="5993290"/>
                  </a:lnTo>
                  <a:lnTo>
                    <a:pt x="4389712" y="5964477"/>
                  </a:lnTo>
                  <a:lnTo>
                    <a:pt x="4389878" y="5935950"/>
                  </a:lnTo>
                  <a:lnTo>
                    <a:pt x="4389878" y="5935949"/>
                  </a:lnTo>
                  <a:lnTo>
                    <a:pt x="4389877" y="5935946"/>
                  </a:lnTo>
                  <a:lnTo>
                    <a:pt x="4382997" y="5909351"/>
                  </a:lnTo>
                  <a:lnTo>
                    <a:pt x="4371974" y="5883757"/>
                  </a:lnTo>
                  <a:lnTo>
                    <a:pt x="4371973" y="5883751"/>
                  </a:lnTo>
                  <a:cubicBezTo>
                    <a:pt x="4350063" y="5837457"/>
                    <a:pt x="4322821" y="5794974"/>
                    <a:pt x="4283578" y="5760873"/>
                  </a:cubicBezTo>
                  <a:cubicBezTo>
                    <a:pt x="4278433" y="5756493"/>
                    <a:pt x="4276527" y="5747728"/>
                    <a:pt x="4274812" y="5740488"/>
                  </a:cubicBezTo>
                  <a:cubicBezTo>
                    <a:pt x="4271954" y="5728678"/>
                    <a:pt x="4269289" y="5716485"/>
                    <a:pt x="4268907" y="5704483"/>
                  </a:cubicBezTo>
                  <a:cubicBezTo>
                    <a:pt x="4267003" y="5646189"/>
                    <a:pt x="4240332" y="5600467"/>
                    <a:pt x="4197659" y="5562746"/>
                  </a:cubicBezTo>
                  <a:lnTo>
                    <a:pt x="4188085" y="5547578"/>
                  </a:lnTo>
                  <a:lnTo>
                    <a:pt x="4198231" y="5531694"/>
                  </a:lnTo>
                  <a:lnTo>
                    <a:pt x="4198232" y="5531692"/>
                  </a:lnTo>
                  <a:lnTo>
                    <a:pt x="4206630" y="5520422"/>
                  </a:lnTo>
                  <a:lnTo>
                    <a:pt x="4208850" y="5507668"/>
                  </a:lnTo>
                  <a:lnTo>
                    <a:pt x="4208850" y="5507667"/>
                  </a:lnTo>
                  <a:cubicBezTo>
                    <a:pt x="4208803" y="5498832"/>
                    <a:pt x="4206231" y="5489497"/>
                    <a:pt x="4204327" y="5480637"/>
                  </a:cubicBezTo>
                  <a:cubicBezTo>
                    <a:pt x="4200516" y="5462351"/>
                    <a:pt x="4196514" y="5443870"/>
                    <a:pt x="4192704" y="5425582"/>
                  </a:cubicBezTo>
                  <a:cubicBezTo>
                    <a:pt x="4190038" y="5412057"/>
                    <a:pt x="4187752" y="5398721"/>
                    <a:pt x="4184513" y="5385384"/>
                  </a:cubicBezTo>
                  <a:lnTo>
                    <a:pt x="4179637" y="5355014"/>
                  </a:lnTo>
                  <a:lnTo>
                    <a:pt x="4183557" y="5321350"/>
                  </a:lnTo>
                  <a:lnTo>
                    <a:pt x="4208517" y="5272797"/>
                  </a:lnTo>
                  <a:lnTo>
                    <a:pt x="4225669" y="5241089"/>
                  </a:lnTo>
                  <a:lnTo>
                    <a:pt x="4231973" y="5229433"/>
                  </a:lnTo>
                  <a:lnTo>
                    <a:pt x="4232139" y="5179068"/>
                  </a:lnTo>
                  <a:lnTo>
                    <a:pt x="4232139" y="5179067"/>
                  </a:lnTo>
                  <a:cubicBezTo>
                    <a:pt x="4231663" y="5176876"/>
                    <a:pt x="4230473" y="5174400"/>
                    <a:pt x="4229593" y="5172090"/>
                  </a:cubicBezTo>
                  <a:lnTo>
                    <a:pt x="4228901" y="5166114"/>
                  </a:lnTo>
                  <a:lnTo>
                    <a:pt x="4235616" y="5133225"/>
                  </a:lnTo>
                  <a:lnTo>
                    <a:pt x="4235616" y="5133224"/>
                  </a:lnTo>
                  <a:lnTo>
                    <a:pt x="4235615" y="5133220"/>
                  </a:lnTo>
                  <a:lnTo>
                    <a:pt x="4228473" y="5102461"/>
                  </a:lnTo>
                  <a:lnTo>
                    <a:pt x="4222587" y="5087441"/>
                  </a:lnTo>
                  <a:lnTo>
                    <a:pt x="4222582" y="5087423"/>
                  </a:lnTo>
                  <a:cubicBezTo>
                    <a:pt x="4216496" y="5072411"/>
                    <a:pt x="4210397" y="5057381"/>
                    <a:pt x="4209468" y="5041521"/>
                  </a:cubicBezTo>
                  <a:cubicBezTo>
                    <a:pt x="4208326" y="5022852"/>
                    <a:pt x="4194228" y="5003801"/>
                    <a:pt x="4182989" y="4987037"/>
                  </a:cubicBezTo>
                  <a:lnTo>
                    <a:pt x="4165707" y="4957454"/>
                  </a:lnTo>
                  <a:lnTo>
                    <a:pt x="4158155" y="4933805"/>
                  </a:lnTo>
                  <a:lnTo>
                    <a:pt x="4159557" y="4912169"/>
                  </a:lnTo>
                  <a:cubicBezTo>
                    <a:pt x="4161319" y="4904358"/>
                    <a:pt x="4161831" y="4896714"/>
                    <a:pt x="4161262" y="4889276"/>
                  </a:cubicBezTo>
                  <a:lnTo>
                    <a:pt x="4161262" y="4889275"/>
                  </a:lnTo>
                  <a:lnTo>
                    <a:pt x="4156484" y="4867614"/>
                  </a:lnTo>
                  <a:lnTo>
                    <a:pt x="4153733" y="4863343"/>
                  </a:lnTo>
                  <a:lnTo>
                    <a:pt x="4151983" y="4857317"/>
                  </a:lnTo>
                  <a:cubicBezTo>
                    <a:pt x="4146840" y="4847214"/>
                    <a:pt x="4139839" y="4837703"/>
                    <a:pt x="4131552" y="4828916"/>
                  </a:cubicBezTo>
                  <a:lnTo>
                    <a:pt x="4116716" y="4800483"/>
                  </a:lnTo>
                  <a:lnTo>
                    <a:pt x="4118025" y="4767765"/>
                  </a:lnTo>
                  <a:cubicBezTo>
                    <a:pt x="4123931" y="4738236"/>
                    <a:pt x="4124313" y="4707565"/>
                    <a:pt x="4127932" y="4677656"/>
                  </a:cubicBezTo>
                  <a:cubicBezTo>
                    <a:pt x="4128694" y="4671177"/>
                    <a:pt x="4131362" y="4662987"/>
                    <a:pt x="4135934" y="4659175"/>
                  </a:cubicBezTo>
                  <a:cubicBezTo>
                    <a:pt x="4192704" y="4612501"/>
                    <a:pt x="4193276" y="4546777"/>
                    <a:pt x="4195944" y="4482005"/>
                  </a:cubicBezTo>
                  <a:cubicBezTo>
                    <a:pt x="4197659" y="4442762"/>
                    <a:pt x="4197659" y="4403326"/>
                    <a:pt x="4196706" y="4363891"/>
                  </a:cubicBezTo>
                  <a:lnTo>
                    <a:pt x="4196706" y="4363890"/>
                  </a:lnTo>
                  <a:cubicBezTo>
                    <a:pt x="4196514" y="4350554"/>
                    <a:pt x="4193466" y="4336457"/>
                    <a:pt x="4187752" y="4324645"/>
                  </a:cubicBezTo>
                  <a:cubicBezTo>
                    <a:pt x="4175749" y="4300070"/>
                    <a:pt x="4160129" y="4277401"/>
                    <a:pt x="4147936" y="4253014"/>
                  </a:cubicBezTo>
                  <a:close/>
                  <a:moveTo>
                    <a:pt x="4211111" y="2836172"/>
                  </a:moveTo>
                  <a:lnTo>
                    <a:pt x="4202421" y="2848793"/>
                  </a:lnTo>
                  <a:cubicBezTo>
                    <a:pt x="4197421" y="2865010"/>
                    <a:pt x="4191562" y="2881307"/>
                    <a:pt x="4186816" y="2897785"/>
                  </a:cubicBezTo>
                  <a:lnTo>
                    <a:pt x="4185787" y="2903551"/>
                  </a:lnTo>
                  <a:lnTo>
                    <a:pt x="4182513" y="2914328"/>
                  </a:lnTo>
                  <a:lnTo>
                    <a:pt x="4177882" y="2947858"/>
                  </a:lnTo>
                  <a:lnTo>
                    <a:pt x="4177881" y="2947862"/>
                  </a:lnTo>
                  <a:lnTo>
                    <a:pt x="4177881" y="2947863"/>
                  </a:lnTo>
                  <a:cubicBezTo>
                    <a:pt x="4177512" y="2959157"/>
                    <a:pt x="4178512" y="2970576"/>
                    <a:pt x="4181465" y="2982149"/>
                  </a:cubicBezTo>
                  <a:lnTo>
                    <a:pt x="4193158" y="3077402"/>
                  </a:lnTo>
                  <a:lnTo>
                    <a:pt x="4180703" y="3172654"/>
                  </a:lnTo>
                  <a:cubicBezTo>
                    <a:pt x="4154794" y="3276480"/>
                    <a:pt x="4127362" y="3380305"/>
                    <a:pt x="4133076" y="3489467"/>
                  </a:cubicBezTo>
                  <a:cubicBezTo>
                    <a:pt x="4134028" y="3507563"/>
                    <a:pt x="4122407" y="3529090"/>
                    <a:pt x="4110977" y="3544713"/>
                  </a:cubicBezTo>
                  <a:cubicBezTo>
                    <a:pt x="4100119" y="3559668"/>
                    <a:pt x="4094260" y="3566812"/>
                    <a:pt x="4093355" y="3574408"/>
                  </a:cubicBezTo>
                  <a:lnTo>
                    <a:pt x="4093355" y="3574409"/>
                  </a:lnTo>
                  <a:cubicBezTo>
                    <a:pt x="4092450" y="3582005"/>
                    <a:pt x="4096499" y="3590054"/>
                    <a:pt x="4105453" y="3606818"/>
                  </a:cubicBezTo>
                  <a:cubicBezTo>
                    <a:pt x="4109835" y="3614820"/>
                    <a:pt x="4112501" y="3624726"/>
                    <a:pt x="4118979" y="3630633"/>
                  </a:cubicBezTo>
                  <a:lnTo>
                    <a:pt x="4136708" y="3654416"/>
                  </a:lnTo>
                  <a:lnTo>
                    <a:pt x="4140382" y="3668940"/>
                  </a:lnTo>
                  <a:lnTo>
                    <a:pt x="4143220" y="3680164"/>
                  </a:lnTo>
                  <a:lnTo>
                    <a:pt x="4139172" y="3734837"/>
                  </a:lnTo>
                  <a:lnTo>
                    <a:pt x="4139172" y="3734838"/>
                  </a:lnTo>
                  <a:cubicBezTo>
                    <a:pt x="4138220" y="3741316"/>
                    <a:pt x="4136886" y="3749126"/>
                    <a:pt x="4139554" y="3754653"/>
                  </a:cubicBezTo>
                  <a:lnTo>
                    <a:pt x="4145911" y="3789776"/>
                  </a:lnTo>
                  <a:lnTo>
                    <a:pt x="4130980" y="3822472"/>
                  </a:lnTo>
                  <a:cubicBezTo>
                    <a:pt x="4123932" y="3831902"/>
                    <a:pt x="4118312" y="3842046"/>
                    <a:pt x="4116645" y="3852619"/>
                  </a:cubicBezTo>
                  <a:lnTo>
                    <a:pt x="4116645" y="3852620"/>
                  </a:lnTo>
                  <a:lnTo>
                    <a:pt x="4117425" y="3868764"/>
                  </a:lnTo>
                  <a:lnTo>
                    <a:pt x="4126028" y="3885337"/>
                  </a:lnTo>
                  <a:lnTo>
                    <a:pt x="4126028" y="3885339"/>
                  </a:lnTo>
                  <a:cubicBezTo>
                    <a:pt x="4135744" y="3897722"/>
                    <a:pt x="4143150" y="3910319"/>
                    <a:pt x="4148409" y="3923125"/>
                  </a:cubicBezTo>
                  <a:lnTo>
                    <a:pt x="4157913" y="3962160"/>
                  </a:lnTo>
                  <a:lnTo>
                    <a:pt x="4142221" y="4043838"/>
                  </a:lnTo>
                  <a:lnTo>
                    <a:pt x="4142220" y="4043839"/>
                  </a:lnTo>
                  <a:cubicBezTo>
                    <a:pt x="4133457" y="4063842"/>
                    <a:pt x="4128075" y="4083702"/>
                    <a:pt x="4127099" y="4103825"/>
                  </a:cubicBezTo>
                  <a:lnTo>
                    <a:pt x="4127099" y="4103826"/>
                  </a:lnTo>
                  <a:lnTo>
                    <a:pt x="4129066" y="4134256"/>
                  </a:lnTo>
                  <a:lnTo>
                    <a:pt x="4138410" y="4165382"/>
                  </a:lnTo>
                  <a:lnTo>
                    <a:pt x="4138410" y="4165384"/>
                  </a:lnTo>
                  <a:lnTo>
                    <a:pt x="4142315" y="4192388"/>
                  </a:lnTo>
                  <a:lnTo>
                    <a:pt x="4142315" y="4192387"/>
                  </a:lnTo>
                  <a:cubicBezTo>
                    <a:pt x="4142411" y="4182767"/>
                    <a:pt x="4141839" y="4173480"/>
                    <a:pt x="4138410" y="4165383"/>
                  </a:cubicBezTo>
                  <a:lnTo>
                    <a:pt x="4138410" y="4165382"/>
                  </a:lnTo>
                  <a:lnTo>
                    <a:pt x="4127099" y="4103826"/>
                  </a:lnTo>
                  <a:lnTo>
                    <a:pt x="4142220" y="4043840"/>
                  </a:lnTo>
                  <a:lnTo>
                    <a:pt x="4142221" y="4043838"/>
                  </a:lnTo>
                  <a:lnTo>
                    <a:pt x="4155523" y="4002410"/>
                  </a:lnTo>
                  <a:lnTo>
                    <a:pt x="4157913" y="3962160"/>
                  </a:lnTo>
                  <a:lnTo>
                    <a:pt x="4157913" y="3962159"/>
                  </a:lnTo>
                  <a:cubicBezTo>
                    <a:pt x="4155651" y="3935727"/>
                    <a:pt x="4145460" y="3910104"/>
                    <a:pt x="4126028" y="3885338"/>
                  </a:cubicBezTo>
                  <a:lnTo>
                    <a:pt x="4126028" y="3885337"/>
                  </a:lnTo>
                  <a:lnTo>
                    <a:pt x="4116645" y="3852620"/>
                  </a:lnTo>
                  <a:lnTo>
                    <a:pt x="4130980" y="3822473"/>
                  </a:lnTo>
                  <a:cubicBezTo>
                    <a:pt x="4139172" y="3811614"/>
                    <a:pt x="4144316" y="3800897"/>
                    <a:pt x="4145911" y="3789777"/>
                  </a:cubicBezTo>
                  <a:lnTo>
                    <a:pt x="4145911" y="3789776"/>
                  </a:lnTo>
                  <a:cubicBezTo>
                    <a:pt x="4147507" y="3778655"/>
                    <a:pt x="4145554" y="3767130"/>
                    <a:pt x="4139554" y="3754652"/>
                  </a:cubicBezTo>
                  <a:lnTo>
                    <a:pt x="4139172" y="3734838"/>
                  </a:lnTo>
                  <a:lnTo>
                    <a:pt x="4143220" y="3680164"/>
                  </a:lnTo>
                  <a:lnTo>
                    <a:pt x="4143220" y="3680163"/>
                  </a:lnTo>
                  <a:lnTo>
                    <a:pt x="4140382" y="3668940"/>
                  </a:lnTo>
                  <a:lnTo>
                    <a:pt x="4136708" y="3654416"/>
                  </a:lnTo>
                  <a:lnTo>
                    <a:pt x="4136708" y="3654416"/>
                  </a:lnTo>
                  <a:lnTo>
                    <a:pt x="4136708" y="3654415"/>
                  </a:lnTo>
                  <a:cubicBezTo>
                    <a:pt x="4132898" y="3646123"/>
                    <a:pt x="4127219" y="3638157"/>
                    <a:pt x="4118979" y="3630632"/>
                  </a:cubicBezTo>
                  <a:cubicBezTo>
                    <a:pt x="4112501" y="3624725"/>
                    <a:pt x="4109835" y="3614819"/>
                    <a:pt x="4105453" y="3606817"/>
                  </a:cubicBezTo>
                  <a:cubicBezTo>
                    <a:pt x="4100976" y="3598435"/>
                    <a:pt x="4097725" y="3592232"/>
                    <a:pt x="4095707" y="3587174"/>
                  </a:cubicBezTo>
                  <a:lnTo>
                    <a:pt x="4093355" y="3574408"/>
                  </a:lnTo>
                  <a:lnTo>
                    <a:pt x="4098434" y="3562321"/>
                  </a:lnTo>
                  <a:cubicBezTo>
                    <a:pt x="4101369" y="3557716"/>
                    <a:pt x="4105548" y="3552191"/>
                    <a:pt x="4110977" y="3544714"/>
                  </a:cubicBezTo>
                  <a:cubicBezTo>
                    <a:pt x="4122407" y="3529091"/>
                    <a:pt x="4134028" y="3507564"/>
                    <a:pt x="4133076" y="3489468"/>
                  </a:cubicBezTo>
                  <a:cubicBezTo>
                    <a:pt x="4127362" y="3380306"/>
                    <a:pt x="4154794" y="3276481"/>
                    <a:pt x="4180703" y="3172655"/>
                  </a:cubicBezTo>
                  <a:cubicBezTo>
                    <a:pt x="4188705" y="3140650"/>
                    <a:pt x="4192943" y="3109026"/>
                    <a:pt x="4193158" y="3077402"/>
                  </a:cubicBezTo>
                  <a:lnTo>
                    <a:pt x="4193158" y="3077401"/>
                  </a:lnTo>
                  <a:cubicBezTo>
                    <a:pt x="4193372" y="3045777"/>
                    <a:pt x="4189562" y="3014153"/>
                    <a:pt x="4181465" y="2982148"/>
                  </a:cubicBezTo>
                  <a:lnTo>
                    <a:pt x="4177881" y="2947863"/>
                  </a:lnTo>
                  <a:lnTo>
                    <a:pt x="4177882" y="2947858"/>
                  </a:lnTo>
                  <a:lnTo>
                    <a:pt x="4185787" y="2903551"/>
                  </a:lnTo>
                  <a:lnTo>
                    <a:pt x="4202421" y="2848794"/>
                  </a:lnTo>
                  <a:cubicBezTo>
                    <a:pt x="4203754" y="2844317"/>
                    <a:pt x="4207040" y="2839983"/>
                    <a:pt x="4211111" y="2836173"/>
                  </a:cubicBezTo>
                  <a:close/>
                  <a:moveTo>
                    <a:pt x="3726625" y="1508458"/>
                  </a:moveTo>
                  <a:lnTo>
                    <a:pt x="3698531" y="1596214"/>
                  </a:lnTo>
                  <a:cubicBezTo>
                    <a:pt x="3696054" y="1604979"/>
                    <a:pt x="3697579" y="1615837"/>
                    <a:pt x="3700436" y="1624981"/>
                  </a:cubicBezTo>
                  <a:cubicBezTo>
                    <a:pt x="3710152" y="1656224"/>
                    <a:pt x="3734537" y="1676037"/>
                    <a:pt x="3757017" y="1697754"/>
                  </a:cubicBezTo>
                  <a:cubicBezTo>
                    <a:pt x="3766924" y="1707280"/>
                    <a:pt x="3773972" y="1720424"/>
                    <a:pt x="3779686" y="1733189"/>
                  </a:cubicBezTo>
                  <a:cubicBezTo>
                    <a:pt x="3794357" y="1766336"/>
                    <a:pt x="3807501" y="1800247"/>
                    <a:pt x="3821407" y="1833776"/>
                  </a:cubicBezTo>
                  <a:cubicBezTo>
                    <a:pt x="3822741" y="1837014"/>
                    <a:pt x="3826170" y="1839680"/>
                    <a:pt x="3829028" y="1842159"/>
                  </a:cubicBezTo>
                  <a:cubicBezTo>
                    <a:pt x="3859129" y="1866923"/>
                    <a:pt x="3889418" y="1891498"/>
                    <a:pt x="3919519" y="1916455"/>
                  </a:cubicBezTo>
                  <a:cubicBezTo>
                    <a:pt x="3925233" y="1921217"/>
                    <a:pt x="3929425" y="1928077"/>
                    <a:pt x="3934949" y="1933220"/>
                  </a:cubicBezTo>
                  <a:cubicBezTo>
                    <a:pt x="3942569" y="1940460"/>
                    <a:pt x="3949810" y="1949604"/>
                    <a:pt x="3958954" y="1953414"/>
                  </a:cubicBezTo>
                  <a:cubicBezTo>
                    <a:pt x="3987719" y="1965225"/>
                    <a:pt x="4000103" y="1987895"/>
                    <a:pt x="4005437" y="2016470"/>
                  </a:cubicBezTo>
                  <a:cubicBezTo>
                    <a:pt x="4010390" y="2042571"/>
                    <a:pt x="4014582" y="2068670"/>
                    <a:pt x="4020296" y="2094579"/>
                  </a:cubicBezTo>
                  <a:cubicBezTo>
                    <a:pt x="4027154" y="2126202"/>
                    <a:pt x="4034584" y="2157637"/>
                    <a:pt x="4042967" y="2188880"/>
                  </a:cubicBezTo>
                  <a:cubicBezTo>
                    <a:pt x="4046587" y="2202405"/>
                    <a:pt x="4050777" y="2216693"/>
                    <a:pt x="4058207" y="2228315"/>
                  </a:cubicBezTo>
                  <a:cubicBezTo>
                    <a:pt x="4078782" y="2260891"/>
                    <a:pt x="4092688" y="2295754"/>
                    <a:pt x="4087164" y="2334045"/>
                  </a:cubicBezTo>
                  <a:cubicBezTo>
                    <a:pt x="4082782" y="2364716"/>
                    <a:pt x="4094022" y="2390435"/>
                    <a:pt x="4111549" y="2409486"/>
                  </a:cubicBezTo>
                  <a:cubicBezTo>
                    <a:pt x="4119503" y="2418155"/>
                    <a:pt x="4125016" y="2426977"/>
                    <a:pt x="4128650" y="2435913"/>
                  </a:cubicBezTo>
                  <a:lnTo>
                    <a:pt x="4134481" y="2463018"/>
                  </a:lnTo>
                  <a:lnTo>
                    <a:pt x="4125839" y="2518262"/>
                  </a:lnTo>
                  <a:lnTo>
                    <a:pt x="4125838" y="2518264"/>
                  </a:lnTo>
                  <a:cubicBezTo>
                    <a:pt x="4123171" y="2527790"/>
                    <a:pt x="4122027" y="2536457"/>
                    <a:pt x="4122194" y="2545006"/>
                  </a:cubicBezTo>
                  <a:lnTo>
                    <a:pt x="4122194" y="2545007"/>
                  </a:lnTo>
                  <a:cubicBezTo>
                    <a:pt x="4122360" y="2553556"/>
                    <a:pt x="4123837" y="2561986"/>
                    <a:pt x="4126408" y="2571035"/>
                  </a:cubicBezTo>
                  <a:cubicBezTo>
                    <a:pt x="4138410" y="2612946"/>
                    <a:pt x="4170987" y="2640951"/>
                    <a:pt x="4199563" y="2668002"/>
                  </a:cubicBezTo>
                  <a:cubicBezTo>
                    <a:pt x="4223947" y="2691055"/>
                    <a:pt x="4237663" y="2716964"/>
                    <a:pt x="4247953" y="2745349"/>
                  </a:cubicBezTo>
                  <a:lnTo>
                    <a:pt x="4247954" y="2745352"/>
                  </a:lnTo>
                  <a:lnTo>
                    <a:pt x="4253873" y="2778006"/>
                  </a:lnTo>
                  <a:lnTo>
                    <a:pt x="4253453" y="2785440"/>
                  </a:lnTo>
                  <a:lnTo>
                    <a:pt x="4243374" y="2811780"/>
                  </a:lnTo>
                  <a:lnTo>
                    <a:pt x="4243371" y="2811787"/>
                  </a:lnTo>
                  <a:lnTo>
                    <a:pt x="4243372" y="2811787"/>
                  </a:lnTo>
                  <a:lnTo>
                    <a:pt x="4243374" y="2811780"/>
                  </a:lnTo>
                  <a:lnTo>
                    <a:pt x="4253025" y="2793023"/>
                  </a:lnTo>
                  <a:lnTo>
                    <a:pt x="4253453" y="2785440"/>
                  </a:lnTo>
                  <a:lnTo>
                    <a:pt x="4254654" y="2782305"/>
                  </a:lnTo>
                  <a:lnTo>
                    <a:pt x="4253873" y="2778006"/>
                  </a:lnTo>
                  <a:lnTo>
                    <a:pt x="4254284" y="2770758"/>
                  </a:lnTo>
                  <a:lnTo>
                    <a:pt x="4247954" y="2745352"/>
                  </a:lnTo>
                  <a:lnTo>
                    <a:pt x="4247953" y="2745348"/>
                  </a:lnTo>
                  <a:cubicBezTo>
                    <a:pt x="4237663" y="2716963"/>
                    <a:pt x="4223947" y="2691054"/>
                    <a:pt x="4199563" y="2668001"/>
                  </a:cubicBezTo>
                  <a:cubicBezTo>
                    <a:pt x="4170987" y="2640950"/>
                    <a:pt x="4138410" y="2612945"/>
                    <a:pt x="4126408" y="2571034"/>
                  </a:cubicBezTo>
                  <a:lnTo>
                    <a:pt x="4122194" y="2545007"/>
                  </a:lnTo>
                  <a:lnTo>
                    <a:pt x="4125838" y="2518265"/>
                  </a:lnTo>
                  <a:lnTo>
                    <a:pt x="4125839" y="2518262"/>
                  </a:lnTo>
                  <a:lnTo>
                    <a:pt x="4132419" y="2490551"/>
                  </a:lnTo>
                  <a:lnTo>
                    <a:pt x="4134481" y="2463018"/>
                  </a:lnTo>
                  <a:lnTo>
                    <a:pt x="4134481" y="2463017"/>
                  </a:lnTo>
                  <a:cubicBezTo>
                    <a:pt x="4133600" y="2444777"/>
                    <a:pt x="4127457" y="2426822"/>
                    <a:pt x="4111549" y="2409485"/>
                  </a:cubicBezTo>
                  <a:cubicBezTo>
                    <a:pt x="4094022" y="2390434"/>
                    <a:pt x="4082782" y="2364715"/>
                    <a:pt x="4087164" y="2334044"/>
                  </a:cubicBezTo>
                  <a:cubicBezTo>
                    <a:pt x="4092688" y="2295753"/>
                    <a:pt x="4078782" y="2260890"/>
                    <a:pt x="4058207" y="2228314"/>
                  </a:cubicBezTo>
                  <a:cubicBezTo>
                    <a:pt x="4050777" y="2216692"/>
                    <a:pt x="4046587" y="2202404"/>
                    <a:pt x="4042967" y="2188879"/>
                  </a:cubicBezTo>
                  <a:cubicBezTo>
                    <a:pt x="4034584" y="2157636"/>
                    <a:pt x="4027154" y="2126201"/>
                    <a:pt x="4020296" y="2094578"/>
                  </a:cubicBezTo>
                  <a:cubicBezTo>
                    <a:pt x="4014582" y="2068669"/>
                    <a:pt x="4010390" y="2042570"/>
                    <a:pt x="4005437" y="2016469"/>
                  </a:cubicBezTo>
                  <a:cubicBezTo>
                    <a:pt x="4000103" y="1987894"/>
                    <a:pt x="3987719" y="1965224"/>
                    <a:pt x="3958954" y="1953413"/>
                  </a:cubicBezTo>
                  <a:cubicBezTo>
                    <a:pt x="3949810" y="1949603"/>
                    <a:pt x="3942569" y="1940459"/>
                    <a:pt x="3934949" y="1933219"/>
                  </a:cubicBezTo>
                  <a:cubicBezTo>
                    <a:pt x="3929425" y="1928076"/>
                    <a:pt x="3925233" y="1921216"/>
                    <a:pt x="3919519" y="1916454"/>
                  </a:cubicBezTo>
                  <a:cubicBezTo>
                    <a:pt x="3889418" y="1891497"/>
                    <a:pt x="3859129" y="1866922"/>
                    <a:pt x="3829028" y="1842158"/>
                  </a:cubicBezTo>
                  <a:cubicBezTo>
                    <a:pt x="3826170" y="1839679"/>
                    <a:pt x="3822741" y="1837013"/>
                    <a:pt x="3821407" y="1833775"/>
                  </a:cubicBezTo>
                  <a:cubicBezTo>
                    <a:pt x="3807501" y="1800246"/>
                    <a:pt x="3794358" y="1766335"/>
                    <a:pt x="3779686" y="1733188"/>
                  </a:cubicBezTo>
                  <a:cubicBezTo>
                    <a:pt x="3773972" y="1720423"/>
                    <a:pt x="3766924" y="1707279"/>
                    <a:pt x="3757018" y="1697753"/>
                  </a:cubicBezTo>
                  <a:cubicBezTo>
                    <a:pt x="3734538" y="1676036"/>
                    <a:pt x="3710152" y="1656223"/>
                    <a:pt x="3700436" y="1624980"/>
                  </a:cubicBezTo>
                  <a:cubicBezTo>
                    <a:pt x="3697580" y="1615836"/>
                    <a:pt x="3696055" y="1604978"/>
                    <a:pt x="3698532" y="1596213"/>
                  </a:cubicBezTo>
                  <a:close/>
                  <a:moveTo>
                    <a:pt x="3745230" y="1459073"/>
                  </a:moveTo>
                  <a:lnTo>
                    <a:pt x="3745229" y="1459074"/>
                  </a:lnTo>
                  <a:lnTo>
                    <a:pt x="3736012" y="1481572"/>
                  </a:lnTo>
                  <a:close/>
                  <a:moveTo>
                    <a:pt x="3764423" y="1268758"/>
                  </a:moveTo>
                  <a:cubicBezTo>
                    <a:pt x="3764875" y="1275402"/>
                    <a:pt x="3766447" y="1281689"/>
                    <a:pt x="3769590" y="1286070"/>
                  </a:cubicBezTo>
                  <a:cubicBezTo>
                    <a:pt x="3784163" y="1306930"/>
                    <a:pt x="3790403" y="1328553"/>
                    <a:pt x="3791927" y="1350628"/>
                  </a:cubicBezTo>
                  <a:lnTo>
                    <a:pt x="3786333" y="1413840"/>
                  </a:lnTo>
                  <a:lnTo>
                    <a:pt x="3791928" y="1350627"/>
                  </a:lnTo>
                  <a:cubicBezTo>
                    <a:pt x="3790403" y="1328552"/>
                    <a:pt x="3784164" y="1306930"/>
                    <a:pt x="3769590" y="1286069"/>
                  </a:cubicBezTo>
                  <a:close/>
                  <a:moveTo>
                    <a:pt x="3706152" y="773035"/>
                  </a:moveTo>
                  <a:lnTo>
                    <a:pt x="3706152" y="773036"/>
                  </a:lnTo>
                  <a:cubicBezTo>
                    <a:pt x="3708438" y="800277"/>
                    <a:pt x="3711676" y="827330"/>
                    <a:pt x="3714152" y="854380"/>
                  </a:cubicBezTo>
                  <a:cubicBezTo>
                    <a:pt x="3716438" y="878957"/>
                    <a:pt x="3717200" y="903723"/>
                    <a:pt x="3745205" y="915344"/>
                  </a:cubicBezTo>
                  <a:cubicBezTo>
                    <a:pt x="3749587" y="917060"/>
                    <a:pt x="3752825" y="922774"/>
                    <a:pt x="3755683" y="927156"/>
                  </a:cubicBezTo>
                  <a:cubicBezTo>
                    <a:pt x="3799691" y="994786"/>
                    <a:pt x="3798547" y="1030981"/>
                    <a:pt x="3752063" y="1097088"/>
                  </a:cubicBezTo>
                  <a:cubicBezTo>
                    <a:pt x="3747301" y="1103946"/>
                    <a:pt x="3743871" y="1118614"/>
                    <a:pt x="3747681" y="1123186"/>
                  </a:cubicBezTo>
                  <a:cubicBezTo>
                    <a:pt x="3763493" y="1142618"/>
                    <a:pt x="3770542" y="1162954"/>
                    <a:pt x="3772400" y="1184029"/>
                  </a:cubicBezTo>
                  <a:cubicBezTo>
                    <a:pt x="3770542" y="1162954"/>
                    <a:pt x="3763494" y="1142617"/>
                    <a:pt x="3747682" y="1123185"/>
                  </a:cubicBezTo>
                  <a:cubicBezTo>
                    <a:pt x="3743872" y="1118613"/>
                    <a:pt x="3747302" y="1103945"/>
                    <a:pt x="3752064" y="1097087"/>
                  </a:cubicBezTo>
                  <a:cubicBezTo>
                    <a:pt x="3798548" y="1030980"/>
                    <a:pt x="3799692" y="994785"/>
                    <a:pt x="3755684" y="927155"/>
                  </a:cubicBezTo>
                  <a:cubicBezTo>
                    <a:pt x="3752826" y="922773"/>
                    <a:pt x="3749588" y="917059"/>
                    <a:pt x="3745206" y="915343"/>
                  </a:cubicBezTo>
                  <a:cubicBezTo>
                    <a:pt x="3717200" y="903722"/>
                    <a:pt x="3716438" y="878956"/>
                    <a:pt x="3714152" y="854379"/>
                  </a:cubicBezTo>
                  <a:close/>
                  <a:moveTo>
                    <a:pt x="3761553" y="517851"/>
                  </a:moveTo>
                  <a:lnTo>
                    <a:pt x="3752635" y="556048"/>
                  </a:lnTo>
                  <a:cubicBezTo>
                    <a:pt x="3750539" y="564049"/>
                    <a:pt x="3745015" y="572623"/>
                    <a:pt x="3746157" y="580051"/>
                  </a:cubicBezTo>
                  <a:cubicBezTo>
                    <a:pt x="3749491" y="601579"/>
                    <a:pt x="3747062" y="622201"/>
                    <a:pt x="3742776" y="642538"/>
                  </a:cubicBezTo>
                  <a:lnTo>
                    <a:pt x="3730253" y="694928"/>
                  </a:lnTo>
                  <a:lnTo>
                    <a:pt x="3742777" y="642537"/>
                  </a:lnTo>
                  <a:cubicBezTo>
                    <a:pt x="3747063" y="622201"/>
                    <a:pt x="3749492" y="601578"/>
                    <a:pt x="3746158" y="580050"/>
                  </a:cubicBezTo>
                  <a:cubicBezTo>
                    <a:pt x="3745016" y="572622"/>
                    <a:pt x="3750540" y="564048"/>
                    <a:pt x="3752636" y="556047"/>
                  </a:cubicBezTo>
                  <a:close/>
                  <a:moveTo>
                    <a:pt x="3774848" y="298169"/>
                  </a:moveTo>
                  <a:lnTo>
                    <a:pt x="3760065" y="313534"/>
                  </a:lnTo>
                  <a:cubicBezTo>
                    <a:pt x="3755873" y="316390"/>
                    <a:pt x="3758159" y="330299"/>
                    <a:pt x="3759493" y="338871"/>
                  </a:cubicBezTo>
                  <a:lnTo>
                    <a:pt x="3759500" y="338900"/>
                  </a:lnTo>
                  <a:lnTo>
                    <a:pt x="3769400" y="395640"/>
                  </a:lnTo>
                  <a:lnTo>
                    <a:pt x="3765590" y="367328"/>
                  </a:lnTo>
                  <a:lnTo>
                    <a:pt x="3759500" y="338900"/>
                  </a:lnTo>
                  <a:lnTo>
                    <a:pt x="3759494" y="338870"/>
                  </a:lnTo>
                  <a:cubicBezTo>
                    <a:pt x="3758160" y="330298"/>
                    <a:pt x="3755874" y="316389"/>
                    <a:pt x="3760066" y="313533"/>
                  </a:cubicBezTo>
                  <a:close/>
                  <a:moveTo>
                    <a:pt x="3782393" y="281568"/>
                  </a:moveTo>
                  <a:lnTo>
                    <a:pt x="3777498" y="295415"/>
                  </a:lnTo>
                  <a:lnTo>
                    <a:pt x="3777499" y="295415"/>
                  </a:lnTo>
                  <a:close/>
                  <a:moveTo>
                    <a:pt x="3769073" y="24486"/>
                  </a:moveTo>
                  <a:lnTo>
                    <a:pt x="3766810" y="74129"/>
                  </a:lnTo>
                  <a:cubicBezTo>
                    <a:pt x="3767733" y="91492"/>
                    <a:pt x="3770043" y="108703"/>
                    <a:pt x="3772734" y="125861"/>
                  </a:cubicBezTo>
                  <a:lnTo>
                    <a:pt x="3777129" y="153387"/>
                  </a:lnTo>
                  <a:lnTo>
                    <a:pt x="3785402" y="228944"/>
                  </a:lnTo>
                  <a:lnTo>
                    <a:pt x="3780943" y="177271"/>
                  </a:lnTo>
                  <a:lnTo>
                    <a:pt x="3777129" y="153387"/>
                  </a:lnTo>
                  <a:lnTo>
                    <a:pt x="3776930" y="151569"/>
                  </a:lnTo>
                  <a:cubicBezTo>
                    <a:pt x="3772700" y="125876"/>
                    <a:pt x="3768195" y="100174"/>
                    <a:pt x="3766811" y="74129"/>
                  </a:cubicBezTo>
                  <a:close/>
                  <a:moveTo>
                    <a:pt x="3766492" y="0"/>
                  </a:moveTo>
                  <a:lnTo>
                    <a:pt x="4230600" y="0"/>
                  </a:lnTo>
                  <a:lnTo>
                    <a:pt x="4229473" y="2817"/>
                  </a:lnTo>
                  <a:cubicBezTo>
                    <a:pt x="4221092" y="21486"/>
                    <a:pt x="4218423" y="43012"/>
                    <a:pt x="4215375" y="63587"/>
                  </a:cubicBezTo>
                  <a:cubicBezTo>
                    <a:pt x="4209851" y="101308"/>
                    <a:pt x="4206421" y="139219"/>
                    <a:pt x="4201468" y="176939"/>
                  </a:cubicBezTo>
                  <a:cubicBezTo>
                    <a:pt x="4200325" y="184941"/>
                    <a:pt x="4198231" y="194085"/>
                    <a:pt x="4193466" y="200182"/>
                  </a:cubicBezTo>
                  <a:cubicBezTo>
                    <a:pt x="4161461" y="241901"/>
                    <a:pt x="4152508" y="292579"/>
                    <a:pt x="4155554" y="340774"/>
                  </a:cubicBezTo>
                  <a:cubicBezTo>
                    <a:pt x="4157843" y="378686"/>
                    <a:pt x="4159557" y="415835"/>
                    <a:pt x="4156319" y="453364"/>
                  </a:cubicBezTo>
                  <a:cubicBezTo>
                    <a:pt x="4156127" y="456222"/>
                    <a:pt x="4156509" y="460032"/>
                    <a:pt x="4158033" y="462126"/>
                  </a:cubicBezTo>
                  <a:cubicBezTo>
                    <a:pt x="4168129" y="475081"/>
                    <a:pt x="4168891" y="488607"/>
                    <a:pt x="4170605" y="505182"/>
                  </a:cubicBezTo>
                  <a:cubicBezTo>
                    <a:pt x="4173083" y="528615"/>
                    <a:pt x="4171367" y="550141"/>
                    <a:pt x="4167177" y="571860"/>
                  </a:cubicBezTo>
                  <a:cubicBezTo>
                    <a:pt x="4164129" y="587672"/>
                    <a:pt x="4157843" y="603673"/>
                    <a:pt x="4149840" y="617772"/>
                  </a:cubicBezTo>
                  <a:cubicBezTo>
                    <a:pt x="4138600" y="637392"/>
                    <a:pt x="4134220" y="656255"/>
                    <a:pt x="4149078" y="674923"/>
                  </a:cubicBezTo>
                  <a:cubicBezTo>
                    <a:pt x="4164891" y="695116"/>
                    <a:pt x="4159367" y="717977"/>
                    <a:pt x="4159937" y="740268"/>
                  </a:cubicBezTo>
                  <a:cubicBezTo>
                    <a:pt x="4160129" y="749982"/>
                    <a:pt x="4159747" y="760270"/>
                    <a:pt x="4162223" y="769605"/>
                  </a:cubicBezTo>
                  <a:cubicBezTo>
                    <a:pt x="4169273" y="796655"/>
                    <a:pt x="4179941" y="822756"/>
                    <a:pt x="4184703" y="850189"/>
                  </a:cubicBezTo>
                  <a:cubicBezTo>
                    <a:pt x="4187370" y="865430"/>
                    <a:pt x="4182607" y="882384"/>
                    <a:pt x="4179179" y="898198"/>
                  </a:cubicBezTo>
                  <a:cubicBezTo>
                    <a:pt x="4175559" y="914200"/>
                    <a:pt x="4170035" y="930011"/>
                    <a:pt x="4164319" y="945444"/>
                  </a:cubicBezTo>
                  <a:cubicBezTo>
                    <a:pt x="4160509" y="955920"/>
                    <a:pt x="4156889" y="967350"/>
                    <a:pt x="4150030" y="975733"/>
                  </a:cubicBezTo>
                  <a:cubicBezTo>
                    <a:pt x="4134410" y="994785"/>
                    <a:pt x="4131742" y="1014406"/>
                    <a:pt x="4139934" y="1036887"/>
                  </a:cubicBezTo>
                  <a:cubicBezTo>
                    <a:pt x="4141268" y="1040315"/>
                    <a:pt x="4141268" y="1044315"/>
                    <a:pt x="4141458" y="1048125"/>
                  </a:cubicBezTo>
                  <a:cubicBezTo>
                    <a:pt x="4145458" y="1109091"/>
                    <a:pt x="4147936" y="1170051"/>
                    <a:pt x="4154032" y="1230633"/>
                  </a:cubicBezTo>
                  <a:cubicBezTo>
                    <a:pt x="4156509" y="1255206"/>
                    <a:pt x="4167367" y="1278829"/>
                    <a:pt x="4174225" y="1303024"/>
                  </a:cubicBezTo>
                  <a:cubicBezTo>
                    <a:pt x="4175559" y="1307978"/>
                    <a:pt x="4177655" y="1313504"/>
                    <a:pt x="4176701" y="1318456"/>
                  </a:cubicBezTo>
                  <a:cubicBezTo>
                    <a:pt x="4167177" y="1372368"/>
                    <a:pt x="4181083" y="1422854"/>
                    <a:pt x="4199372" y="1472575"/>
                  </a:cubicBezTo>
                  <a:cubicBezTo>
                    <a:pt x="4201278" y="1477717"/>
                    <a:pt x="4200706" y="1484004"/>
                    <a:pt x="4200325" y="1489720"/>
                  </a:cubicBezTo>
                  <a:cubicBezTo>
                    <a:pt x="4198993" y="1505724"/>
                    <a:pt x="4192324" y="1523059"/>
                    <a:pt x="4196324" y="1537537"/>
                  </a:cubicBezTo>
                  <a:cubicBezTo>
                    <a:pt x="4207374" y="1576019"/>
                    <a:pt x="4220709" y="1614120"/>
                    <a:pt x="4237474" y="1650317"/>
                  </a:cubicBezTo>
                  <a:cubicBezTo>
                    <a:pt x="4254428" y="1687086"/>
                    <a:pt x="4268716" y="1721185"/>
                    <a:pt x="4251572" y="1763287"/>
                  </a:cubicBezTo>
                  <a:cubicBezTo>
                    <a:pt x="4244332" y="1781194"/>
                    <a:pt x="4249476" y="1804816"/>
                    <a:pt x="4251380" y="1825393"/>
                  </a:cubicBezTo>
                  <a:cubicBezTo>
                    <a:pt x="4252904" y="1840441"/>
                    <a:pt x="4261478" y="1854920"/>
                    <a:pt x="4261478" y="1869780"/>
                  </a:cubicBezTo>
                  <a:cubicBezTo>
                    <a:pt x="4261478" y="1909408"/>
                    <a:pt x="4271574" y="1944649"/>
                    <a:pt x="4292149" y="1978940"/>
                  </a:cubicBezTo>
                  <a:cubicBezTo>
                    <a:pt x="4300150" y="1992279"/>
                    <a:pt x="4294815" y="2013043"/>
                    <a:pt x="4296911" y="2030378"/>
                  </a:cubicBezTo>
                  <a:cubicBezTo>
                    <a:pt x="4299388" y="2048668"/>
                    <a:pt x="4301673" y="2067525"/>
                    <a:pt x="4307201" y="2085054"/>
                  </a:cubicBezTo>
                  <a:cubicBezTo>
                    <a:pt x="4321679" y="2130393"/>
                    <a:pt x="4338062" y="2175163"/>
                    <a:pt x="4353302" y="2220312"/>
                  </a:cubicBezTo>
                  <a:cubicBezTo>
                    <a:pt x="4365877" y="2257459"/>
                    <a:pt x="4355970" y="2294039"/>
                    <a:pt x="4350636" y="2330806"/>
                  </a:cubicBezTo>
                  <a:cubicBezTo>
                    <a:pt x="4347205" y="2353859"/>
                    <a:pt x="4339013" y="2375383"/>
                    <a:pt x="4351206" y="2401292"/>
                  </a:cubicBezTo>
                  <a:cubicBezTo>
                    <a:pt x="4362828" y="2426059"/>
                    <a:pt x="4360160" y="2457492"/>
                    <a:pt x="4366446" y="2485307"/>
                  </a:cubicBezTo>
                  <a:cubicBezTo>
                    <a:pt x="4371781" y="2508742"/>
                    <a:pt x="4380354" y="2531409"/>
                    <a:pt x="4388736" y="2554079"/>
                  </a:cubicBezTo>
                  <a:cubicBezTo>
                    <a:pt x="4400168" y="2584942"/>
                    <a:pt x="4412167" y="2615421"/>
                    <a:pt x="4406453" y="2649143"/>
                  </a:cubicBezTo>
                  <a:cubicBezTo>
                    <a:pt x="4399976" y="2687436"/>
                    <a:pt x="4424359" y="2713723"/>
                    <a:pt x="4440554" y="2743826"/>
                  </a:cubicBezTo>
                  <a:cubicBezTo>
                    <a:pt x="4451603" y="2764590"/>
                    <a:pt x="4459795" y="2787259"/>
                    <a:pt x="4466653" y="2809930"/>
                  </a:cubicBezTo>
                  <a:cubicBezTo>
                    <a:pt x="4475607" y="2840219"/>
                    <a:pt x="4480941" y="2871462"/>
                    <a:pt x="4489705" y="2901943"/>
                  </a:cubicBezTo>
                  <a:cubicBezTo>
                    <a:pt x="4502848" y="2948047"/>
                    <a:pt x="4513137" y="2994722"/>
                    <a:pt x="4505897" y="3042728"/>
                  </a:cubicBezTo>
                  <a:cubicBezTo>
                    <a:pt x="4502659" y="3064827"/>
                    <a:pt x="4502848" y="3085403"/>
                    <a:pt x="4507613" y="3107500"/>
                  </a:cubicBezTo>
                  <a:cubicBezTo>
                    <a:pt x="4515422" y="3143695"/>
                    <a:pt x="4516376" y="3180844"/>
                    <a:pt x="4545521" y="3209993"/>
                  </a:cubicBezTo>
                  <a:cubicBezTo>
                    <a:pt x="4555811" y="3220280"/>
                    <a:pt x="4558477" y="3238758"/>
                    <a:pt x="4563811" y="3253809"/>
                  </a:cubicBezTo>
                  <a:cubicBezTo>
                    <a:pt x="4570099" y="3271145"/>
                    <a:pt x="4566858" y="3283908"/>
                    <a:pt x="4548570" y="3293244"/>
                  </a:cubicBezTo>
                  <a:cubicBezTo>
                    <a:pt x="4540379" y="3297434"/>
                    <a:pt x="4532378" y="3309437"/>
                    <a:pt x="4531043" y="3318771"/>
                  </a:cubicBezTo>
                  <a:cubicBezTo>
                    <a:pt x="4527043" y="3346776"/>
                    <a:pt x="4532950" y="3372495"/>
                    <a:pt x="4545904" y="3399546"/>
                  </a:cubicBezTo>
                  <a:cubicBezTo>
                    <a:pt x="4558096" y="3424883"/>
                    <a:pt x="4556762" y="3456508"/>
                    <a:pt x="4561524" y="3485275"/>
                  </a:cubicBezTo>
                  <a:cubicBezTo>
                    <a:pt x="4564954" y="3505657"/>
                    <a:pt x="4572002" y="3526042"/>
                    <a:pt x="4572002" y="3546617"/>
                  </a:cubicBezTo>
                  <a:cubicBezTo>
                    <a:pt x="4572002" y="3572146"/>
                    <a:pt x="4565907" y="3597482"/>
                    <a:pt x="4563620" y="3623201"/>
                  </a:cubicBezTo>
                  <a:cubicBezTo>
                    <a:pt x="4561716" y="3643204"/>
                    <a:pt x="4562478" y="3663589"/>
                    <a:pt x="4560192" y="3683591"/>
                  </a:cubicBezTo>
                  <a:cubicBezTo>
                    <a:pt x="4558477" y="3699976"/>
                    <a:pt x="4554096" y="3716168"/>
                    <a:pt x="4550476" y="3732361"/>
                  </a:cubicBezTo>
                  <a:cubicBezTo>
                    <a:pt x="4549142" y="3738267"/>
                    <a:pt x="4543998" y="3744173"/>
                    <a:pt x="4544759" y="3749506"/>
                  </a:cubicBezTo>
                  <a:cubicBezTo>
                    <a:pt x="4552953" y="3802467"/>
                    <a:pt x="4516376" y="3840569"/>
                    <a:pt x="4500182" y="3885338"/>
                  </a:cubicBezTo>
                  <a:cubicBezTo>
                    <a:pt x="4483035" y="3932394"/>
                    <a:pt x="4456748" y="3977925"/>
                    <a:pt x="4464557" y="4030503"/>
                  </a:cubicBezTo>
                  <a:cubicBezTo>
                    <a:pt x="4469319" y="4062318"/>
                    <a:pt x="4480369" y="4092989"/>
                    <a:pt x="4487039" y="4124614"/>
                  </a:cubicBezTo>
                  <a:cubicBezTo>
                    <a:pt x="4489324" y="4135854"/>
                    <a:pt x="4488943" y="4148427"/>
                    <a:pt x="4486656" y="4159667"/>
                  </a:cubicBezTo>
                  <a:cubicBezTo>
                    <a:pt x="4476177" y="4213961"/>
                    <a:pt x="4474653" y="4267493"/>
                    <a:pt x="4491801" y="4320837"/>
                  </a:cubicBezTo>
                  <a:cubicBezTo>
                    <a:pt x="4494659" y="4329979"/>
                    <a:pt x="4497325" y="4339695"/>
                    <a:pt x="4497325" y="4349222"/>
                  </a:cubicBezTo>
                  <a:cubicBezTo>
                    <a:pt x="4497325" y="4401419"/>
                    <a:pt x="4493324" y="4452665"/>
                    <a:pt x="4474653" y="4502579"/>
                  </a:cubicBezTo>
                  <a:cubicBezTo>
                    <a:pt x="4468368" y="4519343"/>
                    <a:pt x="4472368" y="4539728"/>
                    <a:pt x="4470844" y="4558207"/>
                  </a:cubicBezTo>
                  <a:cubicBezTo>
                    <a:pt x="4469511" y="4575351"/>
                    <a:pt x="4468940" y="4592878"/>
                    <a:pt x="4464557" y="4609452"/>
                  </a:cubicBezTo>
                  <a:cubicBezTo>
                    <a:pt x="4458082" y="4633647"/>
                    <a:pt x="4457320" y="4656126"/>
                    <a:pt x="4463033" y="4681083"/>
                  </a:cubicBezTo>
                  <a:cubicBezTo>
                    <a:pt x="4468368" y="4704895"/>
                    <a:pt x="4465702" y="4730614"/>
                    <a:pt x="4465891" y="4755381"/>
                  </a:cubicBezTo>
                  <a:cubicBezTo>
                    <a:pt x="4466082" y="4783004"/>
                    <a:pt x="4466272" y="4810627"/>
                    <a:pt x="4465319" y="4838250"/>
                  </a:cubicBezTo>
                  <a:cubicBezTo>
                    <a:pt x="4464940" y="4849300"/>
                    <a:pt x="4457320" y="4861873"/>
                    <a:pt x="4460367" y="4871019"/>
                  </a:cubicBezTo>
                  <a:cubicBezTo>
                    <a:pt x="4470653" y="4900546"/>
                    <a:pt x="4458271" y="4930075"/>
                    <a:pt x="4463795" y="4959602"/>
                  </a:cubicBezTo>
                  <a:cubicBezTo>
                    <a:pt x="4466653" y="4974082"/>
                    <a:pt x="4458844" y="4990465"/>
                    <a:pt x="4458082" y="5006086"/>
                  </a:cubicBezTo>
                  <a:cubicBezTo>
                    <a:pt x="4456748" y="5031614"/>
                    <a:pt x="4457320" y="5057141"/>
                    <a:pt x="4456937" y="5082670"/>
                  </a:cubicBezTo>
                  <a:cubicBezTo>
                    <a:pt x="4456748" y="5091052"/>
                    <a:pt x="4455986" y="5099245"/>
                    <a:pt x="4455603" y="5107627"/>
                  </a:cubicBezTo>
                  <a:cubicBezTo>
                    <a:pt x="4455223" y="5115057"/>
                    <a:pt x="4453508" y="5122867"/>
                    <a:pt x="4454840" y="5129916"/>
                  </a:cubicBezTo>
                  <a:cubicBezTo>
                    <a:pt x="4459605" y="5155445"/>
                    <a:pt x="4467415" y="5180591"/>
                    <a:pt x="4470464" y="5206308"/>
                  </a:cubicBezTo>
                  <a:cubicBezTo>
                    <a:pt x="4473130" y="5228597"/>
                    <a:pt x="4469511" y="5251650"/>
                    <a:pt x="4471415" y="5274129"/>
                  </a:cubicBezTo>
                  <a:cubicBezTo>
                    <a:pt x="4474653" y="5313754"/>
                    <a:pt x="4480369" y="5353379"/>
                    <a:pt x="4483990" y="5393005"/>
                  </a:cubicBezTo>
                  <a:cubicBezTo>
                    <a:pt x="4484752" y="5401579"/>
                    <a:pt x="4479988" y="5410531"/>
                    <a:pt x="4479607" y="5419295"/>
                  </a:cubicBezTo>
                  <a:cubicBezTo>
                    <a:pt x="4478656" y="5446728"/>
                    <a:pt x="4478464" y="5474161"/>
                    <a:pt x="4477894" y="5501594"/>
                  </a:cubicBezTo>
                  <a:cubicBezTo>
                    <a:pt x="4477702" y="5517215"/>
                    <a:pt x="4478273" y="5533027"/>
                    <a:pt x="4476560" y="5548460"/>
                  </a:cubicBezTo>
                  <a:cubicBezTo>
                    <a:pt x="4474273" y="5568842"/>
                    <a:pt x="4470844" y="5587321"/>
                    <a:pt x="4485703" y="5606372"/>
                  </a:cubicBezTo>
                  <a:cubicBezTo>
                    <a:pt x="4508755" y="5635711"/>
                    <a:pt x="4499801" y="5673050"/>
                    <a:pt x="4505134" y="5706959"/>
                  </a:cubicBezTo>
                  <a:cubicBezTo>
                    <a:pt x="4506468" y="5715723"/>
                    <a:pt x="4506659" y="5724678"/>
                    <a:pt x="4508183" y="5733440"/>
                  </a:cubicBezTo>
                  <a:cubicBezTo>
                    <a:pt x="4511041" y="5749634"/>
                    <a:pt x="4514279" y="5765635"/>
                    <a:pt x="4517519" y="5781830"/>
                  </a:cubicBezTo>
                  <a:cubicBezTo>
                    <a:pt x="4518089" y="5784686"/>
                    <a:pt x="4518281" y="5787924"/>
                    <a:pt x="4519234" y="5790592"/>
                  </a:cubicBezTo>
                  <a:cubicBezTo>
                    <a:pt x="4527233" y="5815169"/>
                    <a:pt x="4536378" y="5839361"/>
                    <a:pt x="4542855" y="5864318"/>
                  </a:cubicBezTo>
                  <a:cubicBezTo>
                    <a:pt x="4546095" y="5876511"/>
                    <a:pt x="4546476" y="5890037"/>
                    <a:pt x="4544759" y="5902610"/>
                  </a:cubicBezTo>
                  <a:cubicBezTo>
                    <a:pt x="4539808" y="5939377"/>
                    <a:pt x="4537712" y="5975764"/>
                    <a:pt x="4544951" y="6012723"/>
                  </a:cubicBezTo>
                  <a:cubicBezTo>
                    <a:pt x="4547808" y="6027392"/>
                    <a:pt x="4543045" y="6043776"/>
                    <a:pt x="4541332" y="6059397"/>
                  </a:cubicBezTo>
                  <a:cubicBezTo>
                    <a:pt x="4536759" y="6096736"/>
                    <a:pt x="4531805" y="6134075"/>
                    <a:pt x="4527426" y="6171605"/>
                  </a:cubicBezTo>
                  <a:cubicBezTo>
                    <a:pt x="4524758" y="6195037"/>
                    <a:pt x="4523234" y="6218660"/>
                    <a:pt x="4520568" y="6242093"/>
                  </a:cubicBezTo>
                  <a:cubicBezTo>
                    <a:pt x="4517327" y="6269144"/>
                    <a:pt x="4512375" y="6296005"/>
                    <a:pt x="4509706" y="6323058"/>
                  </a:cubicBezTo>
                  <a:cubicBezTo>
                    <a:pt x="4506659" y="6353919"/>
                    <a:pt x="4506089" y="6384972"/>
                    <a:pt x="4502848" y="6415833"/>
                  </a:cubicBezTo>
                  <a:cubicBezTo>
                    <a:pt x="4496563" y="6472225"/>
                    <a:pt x="4489132" y="6528424"/>
                    <a:pt x="4482084" y="6584812"/>
                  </a:cubicBezTo>
                  <a:cubicBezTo>
                    <a:pt x="4475226" y="6639488"/>
                    <a:pt x="4469129" y="6694164"/>
                    <a:pt x="4460557" y="6748458"/>
                  </a:cubicBezTo>
                  <a:cubicBezTo>
                    <a:pt x="4456937" y="6771319"/>
                    <a:pt x="4447030" y="6793035"/>
                    <a:pt x="4441507" y="6815516"/>
                  </a:cubicBezTo>
                  <a:lnTo>
                    <a:pt x="4431806" y="6858001"/>
                  </a:lnTo>
                  <a:lnTo>
                    <a:pt x="4259554" y="6858001"/>
                  </a:lnTo>
                  <a:lnTo>
                    <a:pt x="4259554" y="6858002"/>
                  </a:lnTo>
                  <a:lnTo>
                    <a:pt x="0" y="6858002"/>
                  </a:lnTo>
                  <a:lnTo>
                    <a:pt x="0" y="2"/>
                  </a:lnTo>
                  <a:lnTo>
                    <a:pt x="3766492" y="1"/>
                  </a:lnTo>
                  <a:lnTo>
                    <a:pt x="3769210" y="21486"/>
                  </a:lnTo>
                  <a:close/>
                </a:path>
              </a:pathLst>
            </a:custGeom>
            <a:solidFill>
              <a:schemeClr val="tx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1BCD9601-1F44-4E40-998C-1B256DAE94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697284" y="-1"/>
              <a:ext cx="884241" cy="6858002"/>
              <a:chOff x="3697284" y="-1"/>
              <a:chExt cx="884241" cy="6858002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1A1CA4E9-12FA-47EB-8471-25E8D55152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697284" y="-1"/>
                <a:ext cx="884241" cy="6858001"/>
                <a:chOff x="3697284" y="-1"/>
                <a:chExt cx="884241" cy="6858001"/>
              </a:xfrm>
              <a:solidFill>
                <a:srgbClr val="FFFFFF"/>
              </a:solidFill>
              <a:effectLst/>
            </p:grpSpPr>
            <p:sp>
              <p:nvSpPr>
                <p:cNvPr id="15" name="Freeform: Shape 14">
                  <a:extLst>
                    <a:ext uri="{FF2B5EF4-FFF2-40B4-BE49-F238E27FC236}">
                      <a16:creationId xmlns:a16="http://schemas.microsoft.com/office/drawing/2014/main" id="{E13A9BF0-334C-4457-A635-9CA4877EAAF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05641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" name="Freeform: Shape 15">
                  <a:extLst>
                    <a:ext uri="{FF2B5EF4-FFF2-40B4-BE49-F238E27FC236}">
                      <a16:creationId xmlns:a16="http://schemas.microsoft.com/office/drawing/2014/main" id="{FF05821A-8598-44E4-A18C-538D5331E45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15166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8A4ECC81-E17F-4F87-9A0B-398363A864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697284" y="0"/>
                <a:ext cx="884241" cy="6858001"/>
                <a:chOff x="3697284" y="-1"/>
                <a:chExt cx="884241" cy="6858001"/>
              </a:xfrm>
              <a:blipFill>
                <a:blip r:embed="rId3">
                  <a:alphaModFix amt="57000"/>
                </a:blip>
                <a:tile tx="0" ty="0" sx="100000" sy="100000" flip="none" algn="tl"/>
              </a:blipFill>
              <a:effectLst/>
            </p:grpSpPr>
            <p:sp>
              <p:nvSpPr>
                <p:cNvPr id="13" name="Freeform: Shape 12">
                  <a:extLst>
                    <a:ext uri="{FF2B5EF4-FFF2-40B4-BE49-F238E27FC236}">
                      <a16:creationId xmlns:a16="http://schemas.microsoft.com/office/drawing/2014/main" id="{1FBBD7D8-A895-40D0-A53D-DEDF495B2F1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05641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" name="Freeform: Shape 13">
                  <a:extLst>
                    <a:ext uri="{FF2B5EF4-FFF2-40B4-BE49-F238E27FC236}">
                      <a16:creationId xmlns:a16="http://schemas.microsoft.com/office/drawing/2014/main" id="{BA602493-BC70-48CF-BDBA-88A86622742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15166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</p:grpSp>
      </p:grpSp>
      <p:sp>
        <p:nvSpPr>
          <p:cNvPr id="4" name="CaixaDeTexto 3">
            <a:extLst>
              <a:ext uri="{FF2B5EF4-FFF2-40B4-BE49-F238E27FC236}">
                <a16:creationId xmlns:a16="http://schemas.microsoft.com/office/drawing/2014/main" id="{65724D02-EBA3-226A-B5A3-7D70E7EB2C8F}"/>
              </a:ext>
            </a:extLst>
          </p:cNvPr>
          <p:cNvSpPr txBox="1"/>
          <p:nvPr/>
        </p:nvSpPr>
        <p:spPr>
          <a:xfrm>
            <a:off x="443344" y="831273"/>
            <a:ext cx="299859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As variáveis armazenam dados.</a:t>
            </a:r>
          </a:p>
          <a:p>
            <a:endParaRPr lang="pt-BR" dirty="0">
              <a:solidFill>
                <a:schemeClr val="bg1"/>
              </a:solidFill>
            </a:endParaRPr>
          </a:p>
          <a:p>
            <a:r>
              <a:rPr lang="pt-BR" dirty="0">
                <a:solidFill>
                  <a:schemeClr val="bg1"/>
                </a:solidFill>
              </a:rPr>
              <a:t>Cada dado tem um tipo.</a:t>
            </a:r>
          </a:p>
          <a:p>
            <a:r>
              <a:rPr lang="pt-BR" dirty="0">
                <a:solidFill>
                  <a:schemeClr val="bg1"/>
                </a:solidFill>
              </a:rPr>
              <a:t>Esse tipo tem um tamanho.</a:t>
            </a:r>
          </a:p>
          <a:p>
            <a:endParaRPr lang="pt-BR" dirty="0">
              <a:solidFill>
                <a:schemeClr val="bg1"/>
              </a:solidFill>
            </a:endParaRPr>
          </a:p>
          <a:p>
            <a:r>
              <a:rPr lang="pt-BR" dirty="0">
                <a:solidFill>
                  <a:schemeClr val="bg1"/>
                </a:solidFill>
              </a:rPr>
              <a:t>Vamos armazenar dados na memória?</a:t>
            </a:r>
          </a:p>
          <a:p>
            <a:endParaRPr lang="pt-BR" dirty="0">
              <a:solidFill>
                <a:schemeClr val="bg1"/>
              </a:solidFill>
            </a:endParaRPr>
          </a:p>
          <a:p>
            <a:r>
              <a:rPr lang="pt-BR" dirty="0">
                <a:solidFill>
                  <a:schemeClr val="bg1"/>
                </a:solidFill>
              </a:rPr>
              <a:t>Vamos utilizar variáveis?</a:t>
            </a:r>
          </a:p>
          <a:p>
            <a:endParaRPr lang="pt-B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587599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54072CAF-80D9-F895-412E-3AC30B2560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987" y="0"/>
            <a:ext cx="101620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73870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5BF88AE-7ABB-F4E4-2430-DFEF62C386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Introdução a Eventos e Funções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95E552B-9AED-10FA-6847-C69ED2EB0D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O que é um ouvinte?</a:t>
            </a:r>
          </a:p>
          <a:p>
            <a:r>
              <a:rPr lang="pt-BR" dirty="0"/>
              <a:t>Qual ouvintes, dentre tantos?</a:t>
            </a:r>
          </a:p>
          <a:p>
            <a:pPr lvl="1"/>
            <a:r>
              <a:rPr lang="pt-BR" b="1" dirty="0" err="1"/>
              <a:t>Submit</a:t>
            </a:r>
            <a:r>
              <a:rPr lang="pt-BR" b="1" dirty="0"/>
              <a:t> (enviar)</a:t>
            </a:r>
          </a:p>
          <a:p>
            <a:pPr lvl="1"/>
            <a:r>
              <a:rPr lang="pt-BR" b="1" dirty="0" err="1"/>
              <a:t>Change</a:t>
            </a:r>
            <a:r>
              <a:rPr lang="pt-BR" b="1" dirty="0"/>
              <a:t> (mudar)</a:t>
            </a:r>
          </a:p>
          <a:p>
            <a:pPr lvl="1"/>
            <a:r>
              <a:rPr lang="pt-BR" b="1" dirty="0"/>
              <a:t>Click (clicar)</a:t>
            </a:r>
          </a:p>
          <a:p>
            <a:pPr lvl="1"/>
            <a:r>
              <a:rPr lang="pt-BR" b="1" dirty="0"/>
              <a:t>Blur (sair)</a:t>
            </a:r>
          </a:p>
          <a:p>
            <a:pPr lvl="1"/>
            <a:r>
              <a:rPr lang="pt-BR" b="1" dirty="0" err="1"/>
              <a:t>Load</a:t>
            </a:r>
            <a:r>
              <a:rPr lang="pt-BR" b="1" dirty="0"/>
              <a:t> (carregar)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883195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xto&#10;&#10;Descrição gerada automaticamente">
            <a:extLst>
              <a:ext uri="{FF2B5EF4-FFF2-40B4-BE49-F238E27FC236}">
                <a16:creationId xmlns:a16="http://schemas.microsoft.com/office/drawing/2014/main" id="{B9BBC6C3-6938-0CC4-8366-DC35176E11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17" b="5822"/>
          <a:stretch/>
        </p:blipFill>
        <p:spPr>
          <a:xfrm>
            <a:off x="20" y="1"/>
            <a:ext cx="121919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84092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DF4DAB-CEC6-F09A-EF0B-8AFC0111E4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570" y="500062"/>
            <a:ext cx="10515600" cy="1325563"/>
          </a:xfrm>
        </p:spPr>
        <p:txBody>
          <a:bodyPr/>
          <a:lstStyle/>
          <a:p>
            <a:r>
              <a:rPr lang="pt-BR" dirty="0"/>
              <a:t>Laboratório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4733B7D-9B21-5C7C-9374-B8667B3017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DEE2CC5-7241-A3A9-2FA7-40434965DC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570" y="1825625"/>
            <a:ext cx="11888859" cy="2562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06267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FD7233E4-B468-D458-78ED-82A505AEDD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7972"/>
            <a:ext cx="12192000" cy="5982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35882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5F825499-44B0-0E86-29DE-10B32C0A1F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5811"/>
            <a:ext cx="12192000" cy="4106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36774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E1A06AE4-C2B6-3440-9F93-617714012E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74881"/>
            <a:ext cx="12192000" cy="5108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19752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ED846E2A-75D1-2333-CC3F-F685734435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858" y="0"/>
            <a:ext cx="1194828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44660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EA7958A0-078C-A2FC-9768-CD10262C98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864"/>
            <a:ext cx="12192000" cy="6822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87928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F491CA-8771-2025-D678-99249BF1A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Criando eventos...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B5DAEC9-4F58-06B3-A979-3945098CA0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Utilizamos métodos:</a:t>
            </a:r>
          </a:p>
          <a:p>
            <a:pPr lvl="1"/>
            <a:r>
              <a:rPr lang="pt-BR" dirty="0" err="1"/>
              <a:t>addEventListener</a:t>
            </a:r>
            <a:r>
              <a:rPr lang="pt-BR" dirty="0"/>
              <a:t>( evento, </a:t>
            </a:r>
            <a:r>
              <a:rPr lang="pt-BR" dirty="0" err="1"/>
              <a:t>funcao</a:t>
            </a:r>
            <a:r>
              <a:rPr lang="pt-BR" dirty="0"/>
              <a:t>)</a:t>
            </a:r>
          </a:p>
          <a:p>
            <a:pPr lvl="1"/>
            <a:r>
              <a:rPr lang="pt-BR" dirty="0"/>
              <a:t>Pode-se utilizar </a:t>
            </a:r>
            <a:r>
              <a:rPr lang="pt-BR" dirty="0" err="1"/>
              <a:t>arrow</a:t>
            </a:r>
            <a:r>
              <a:rPr lang="pt-BR" dirty="0"/>
              <a:t> </a:t>
            </a:r>
            <a:r>
              <a:rPr lang="pt-BR" dirty="0" err="1"/>
              <a:t>function</a:t>
            </a:r>
            <a:r>
              <a:rPr lang="pt-BR" dirty="0"/>
              <a:t> (função de seta)</a:t>
            </a:r>
          </a:p>
          <a:p>
            <a:pPr lvl="1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0988274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0E46EE0E-9CC8-0CC7-26AB-4FC67B8755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45" y="444762"/>
            <a:ext cx="12122710" cy="5968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76353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averna do planeta Alien arte digital gamer">
            <a:extLst>
              <a:ext uri="{FF2B5EF4-FFF2-40B4-BE49-F238E27FC236}">
                <a16:creationId xmlns:a16="http://schemas.microsoft.com/office/drawing/2014/main" id="{C50314B2-E182-7EFF-F4BE-ED28B955A0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309" y="362832"/>
            <a:ext cx="6294582" cy="6294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5601A2D0-34C6-CC25-5333-4B4BCD75555B}"/>
              </a:ext>
            </a:extLst>
          </p:cNvPr>
          <p:cNvSpPr txBox="1"/>
          <p:nvPr/>
        </p:nvSpPr>
        <p:spPr>
          <a:xfrm>
            <a:off x="6423891" y="424872"/>
            <a:ext cx="5635453" cy="59093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pt-BR" dirty="0"/>
              <a:t>A exploração do planeta Alien necessita</a:t>
            </a:r>
          </a:p>
          <a:p>
            <a:pPr algn="just"/>
            <a:r>
              <a:rPr lang="pt-BR" dirty="0"/>
              <a:t>Não apenas de TAGS.</a:t>
            </a:r>
          </a:p>
          <a:p>
            <a:pPr algn="just"/>
            <a:r>
              <a:rPr lang="pt-BR" dirty="0"/>
              <a:t> É importante explorar propriedades.</a:t>
            </a:r>
          </a:p>
          <a:p>
            <a:pPr algn="just"/>
            <a:r>
              <a:rPr lang="pt-BR" dirty="0"/>
              <a:t>As propriedades </a:t>
            </a:r>
            <a:r>
              <a:rPr lang="pt-BR" dirty="0" err="1"/>
              <a:t>value</a:t>
            </a:r>
            <a:r>
              <a:rPr lang="pt-BR" dirty="0"/>
              <a:t> e</a:t>
            </a:r>
            <a:r>
              <a:rPr lang="pt-BR" b="1" dirty="0"/>
              <a:t> </a:t>
            </a:r>
            <a:r>
              <a:rPr lang="pt-BR" b="1" dirty="0" err="1"/>
              <a:t>innerText</a:t>
            </a:r>
            <a:r>
              <a:rPr lang="pt-BR" b="1" dirty="0"/>
              <a:t> </a:t>
            </a:r>
            <a:r>
              <a:rPr lang="pt-BR" dirty="0"/>
              <a:t>são as</a:t>
            </a:r>
          </a:p>
          <a:p>
            <a:pPr algn="just"/>
            <a:r>
              <a:rPr lang="pt-BR" dirty="0"/>
              <a:t>Mais utilizadas.</a:t>
            </a:r>
          </a:p>
          <a:p>
            <a:pPr algn="just"/>
            <a:endParaRPr lang="pt-BR" dirty="0"/>
          </a:p>
          <a:p>
            <a:pPr algn="just"/>
            <a:r>
              <a:rPr lang="pt-BR" dirty="0"/>
              <a:t>A propriedade </a:t>
            </a:r>
            <a:r>
              <a:rPr lang="pt-BR" dirty="0" err="1"/>
              <a:t>value</a:t>
            </a:r>
            <a:r>
              <a:rPr lang="pt-BR" dirty="0"/>
              <a:t> obtém ou altera o conteúdo</a:t>
            </a:r>
          </a:p>
          <a:p>
            <a:pPr algn="just"/>
            <a:r>
              <a:rPr lang="pt-BR" dirty="0"/>
              <a:t>De um campo de formulário HTML.</a:t>
            </a:r>
          </a:p>
          <a:p>
            <a:pPr algn="just"/>
            <a:r>
              <a:rPr lang="pt-BR" dirty="0"/>
              <a:t>Portanto, para obter o nome do usuário informado,</a:t>
            </a:r>
          </a:p>
          <a:p>
            <a:pPr algn="just"/>
            <a:r>
              <a:rPr lang="pt-BR" dirty="0"/>
              <a:t>É preciso utilizar essa propriedade. Já a propriedade</a:t>
            </a:r>
          </a:p>
          <a:p>
            <a:pPr algn="just"/>
            <a:r>
              <a:rPr lang="pt-BR" dirty="0" err="1"/>
              <a:t>innerText</a:t>
            </a:r>
            <a:r>
              <a:rPr lang="pt-BR" dirty="0"/>
              <a:t> serve para alterar ou obter o conteúdo</a:t>
            </a:r>
          </a:p>
          <a:p>
            <a:pPr algn="just"/>
            <a:r>
              <a:rPr lang="pt-BR" dirty="0"/>
              <a:t>De elementos de texto do documento identificados</a:t>
            </a:r>
          </a:p>
          <a:p>
            <a:pPr algn="just"/>
            <a:r>
              <a:rPr lang="pt-BR" dirty="0"/>
              <a:t>No código HTML.</a:t>
            </a:r>
          </a:p>
          <a:p>
            <a:pPr algn="just"/>
            <a:endParaRPr lang="pt-BR" dirty="0"/>
          </a:p>
          <a:p>
            <a:pPr algn="just"/>
            <a:r>
              <a:rPr lang="pt-BR" dirty="0"/>
              <a:t>É possível, portanto, alterar o texto de qualquer</a:t>
            </a:r>
          </a:p>
          <a:p>
            <a:pPr algn="just"/>
            <a:r>
              <a:rPr lang="pt-BR" dirty="0"/>
              <a:t>Parágrafo ou texto de cabeçalho em uma página web</a:t>
            </a:r>
          </a:p>
          <a:p>
            <a:pPr algn="just"/>
            <a:r>
              <a:rPr lang="pt-BR" dirty="0"/>
              <a:t>Utilizando essa propriedade.</a:t>
            </a:r>
          </a:p>
          <a:p>
            <a:pPr algn="just"/>
            <a:endParaRPr lang="pt-BR" dirty="0"/>
          </a:p>
          <a:p>
            <a:pPr algn="just"/>
            <a:r>
              <a:rPr lang="pt-BR" dirty="0"/>
              <a:t>Há também a propriedade </a:t>
            </a:r>
            <a:r>
              <a:rPr lang="pt-BR" b="1" dirty="0" err="1"/>
              <a:t>innerHTML</a:t>
            </a:r>
            <a:r>
              <a:rPr lang="pt-BR" dirty="0"/>
              <a:t>, semelhantemente,</a:t>
            </a:r>
          </a:p>
          <a:p>
            <a:pPr algn="just"/>
            <a:r>
              <a:rPr lang="pt-BR" dirty="0"/>
              <a:t>a </a:t>
            </a:r>
            <a:r>
              <a:rPr lang="pt-BR" b="1" dirty="0" err="1"/>
              <a:t>innerText</a:t>
            </a:r>
            <a:r>
              <a:rPr lang="pt-BR" dirty="0"/>
              <a:t>, porém, renderiza os códigos HTML existentes</a:t>
            </a:r>
          </a:p>
          <a:p>
            <a:pPr algn="just"/>
            <a:r>
              <a:rPr lang="pt-BR" dirty="0"/>
              <a:t>no seu conteúdo.</a:t>
            </a:r>
          </a:p>
        </p:txBody>
      </p:sp>
    </p:spTree>
    <p:extLst>
      <p:ext uri="{BB962C8B-B14F-4D97-AF65-F5344CB8AC3E}">
        <p14:creationId xmlns:p14="http://schemas.microsoft.com/office/powerpoint/2010/main" val="21075000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725547-B25E-4D05-CD81-90C8565CAB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83706"/>
            <a:ext cx="10515600" cy="1325563"/>
          </a:xfrm>
        </p:spPr>
        <p:txBody>
          <a:bodyPr/>
          <a:lstStyle/>
          <a:p>
            <a:r>
              <a:rPr lang="pt-BR" dirty="0"/>
              <a:t>O </a:t>
            </a:r>
            <a:r>
              <a:rPr lang="pt-BR" b="1" dirty="0"/>
              <a:t>DOCTYPE</a:t>
            </a:r>
            <a:r>
              <a:rPr lang="pt-BR" dirty="0"/>
              <a:t> definia os tipos de documentos que eram utilizados no Planeta Alien.</a:t>
            </a:r>
          </a:p>
        </p:txBody>
      </p:sp>
    </p:spTree>
    <p:extLst>
      <p:ext uri="{BB962C8B-B14F-4D97-AF65-F5344CB8AC3E}">
        <p14:creationId xmlns:p14="http://schemas.microsoft.com/office/powerpoint/2010/main" val="5091838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m 6" descr="Desenho de um cachorro&#10;&#10;Descrição gerada automaticamente com confiança média">
            <a:extLst>
              <a:ext uri="{FF2B5EF4-FFF2-40B4-BE49-F238E27FC236}">
                <a16:creationId xmlns:a16="http://schemas.microsoft.com/office/drawing/2014/main" id="{260529BB-19F0-12F3-6607-153DF8F2EE2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18" b="19132"/>
          <a:stretch/>
        </p:blipFill>
        <p:spPr>
          <a:xfrm>
            <a:off x="0" y="-1"/>
            <a:ext cx="1219198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C078274-75B9-70F4-8E1E-CC755D324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491" y="1122362"/>
            <a:ext cx="10492509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  <a:highlight>
                  <a:srgbClr val="808080"/>
                </a:highlight>
              </a:rPr>
              <a:t>Ao </a:t>
            </a:r>
            <a:r>
              <a:rPr lang="en-US" dirty="0" err="1">
                <a:solidFill>
                  <a:srgbClr val="FFFFFF"/>
                </a:solidFill>
                <a:highlight>
                  <a:srgbClr val="808080"/>
                </a:highlight>
              </a:rPr>
              <a:t>digitar</a:t>
            </a:r>
            <a:r>
              <a:rPr lang="en-US" dirty="0">
                <a:solidFill>
                  <a:srgbClr val="FFFFFF"/>
                </a:solidFill>
                <a:highlight>
                  <a:srgbClr val="808080"/>
                </a:highlight>
              </a:rPr>
              <a:t> a tag: </a:t>
            </a:r>
            <a:r>
              <a:rPr lang="en-US" sz="4800" dirty="0">
                <a:solidFill>
                  <a:schemeClr val="bg1"/>
                </a:solidFill>
                <a:highlight>
                  <a:srgbClr val="FFFF00"/>
                </a:highlight>
              </a:rPr>
              <a:t>&lt;!DOCTYPE html&gt;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2F8E8BB-1F3F-669E-89B4-35B8EF0ECD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2347" y="4046848"/>
            <a:ext cx="9144000" cy="507900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  <a:highlight>
                  <a:srgbClr val="008080"/>
                </a:highlight>
              </a:rPr>
              <a:t>O portal do HTML se </a:t>
            </a:r>
            <a:r>
              <a:rPr lang="en-US" dirty="0" err="1">
                <a:solidFill>
                  <a:srgbClr val="FFFFFF"/>
                </a:solidFill>
                <a:highlight>
                  <a:srgbClr val="008080"/>
                </a:highlight>
              </a:rPr>
              <a:t>abre</a:t>
            </a:r>
            <a:r>
              <a:rPr lang="en-US" dirty="0">
                <a:solidFill>
                  <a:srgbClr val="FFFFFF"/>
                </a:solidFill>
                <a:highlight>
                  <a:srgbClr val="008080"/>
                </a:highlight>
              </a:rPr>
              <a:t> para </a:t>
            </a:r>
            <a:r>
              <a:rPr lang="en-US" dirty="0" err="1">
                <a:solidFill>
                  <a:srgbClr val="FFFFFF"/>
                </a:solidFill>
                <a:highlight>
                  <a:srgbClr val="008080"/>
                </a:highlight>
              </a:rPr>
              <a:t>uma</a:t>
            </a:r>
            <a:r>
              <a:rPr lang="en-US" dirty="0">
                <a:solidFill>
                  <a:srgbClr val="FFFFFF"/>
                </a:solidFill>
                <a:highlight>
                  <a:srgbClr val="008080"/>
                </a:highlight>
              </a:rPr>
              <a:t> novo </a:t>
            </a:r>
            <a:r>
              <a:rPr lang="en-US" dirty="0" err="1">
                <a:solidFill>
                  <a:srgbClr val="FFFFFF"/>
                </a:solidFill>
                <a:highlight>
                  <a:srgbClr val="008080"/>
                </a:highlight>
              </a:rPr>
              <a:t>mundo</a:t>
            </a:r>
            <a:r>
              <a:rPr lang="en-US" dirty="0">
                <a:solidFill>
                  <a:srgbClr val="FFFFFF"/>
                </a:solidFill>
                <a:highlight>
                  <a:srgbClr val="008080"/>
                </a:highlight>
              </a:rPr>
              <a:t> de </a:t>
            </a:r>
            <a:r>
              <a:rPr lang="en-US" b="1" dirty="0">
                <a:solidFill>
                  <a:srgbClr val="FFFFFF"/>
                </a:solidFill>
                <a:highlight>
                  <a:srgbClr val="008080"/>
                </a:highlight>
              </a:rPr>
              <a:t>TAGS</a:t>
            </a:r>
            <a:r>
              <a:rPr lang="en-US" dirty="0">
                <a:solidFill>
                  <a:srgbClr val="FFFFFF"/>
                </a:solidFill>
                <a:highlight>
                  <a:srgbClr val="008080"/>
                </a:highlight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567781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um portal para o planeta alien. Desenhe um furão procurando um portal para um novo planeta. Arte Digital">
            <a:extLst>
              <a:ext uri="{FF2B5EF4-FFF2-40B4-BE49-F238E27FC236}">
                <a16:creationId xmlns:a16="http://schemas.microsoft.com/office/drawing/2014/main" id="{5FB83405-A0C3-493B-7E73-2C4D654124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117" b="15633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1" name="Rectangle 1030">
            <a:extLst>
              <a:ext uri="{FF2B5EF4-FFF2-40B4-BE49-F238E27FC236}">
                <a16:creationId xmlns:a16="http://schemas.microsoft.com/office/drawing/2014/main" id="{3B432D73-5C38-474F-AF96-A3228731BF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</a:schemeClr>
              </a:gs>
              <a:gs pos="45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58082FA3-59FB-90BC-A159-DAE76CAD482C}"/>
              </a:ext>
            </a:extLst>
          </p:cNvPr>
          <p:cNvSpPr txBox="1"/>
          <p:nvPr/>
        </p:nvSpPr>
        <p:spPr>
          <a:xfrm>
            <a:off x="5122435" y="682794"/>
            <a:ext cx="4791505" cy="2031325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tx1"/>
                </a:solidFill>
                <a:highlight>
                  <a:srgbClr val="FFFF00"/>
                </a:highlight>
              </a:rPr>
              <a:t>Nesse novo portal você irá aprender novas </a:t>
            </a:r>
            <a:r>
              <a:rPr lang="pt-BR" dirty="0" err="1">
                <a:solidFill>
                  <a:schemeClr val="tx1"/>
                </a:solidFill>
                <a:highlight>
                  <a:srgbClr val="FFFF00"/>
                </a:highlight>
              </a:rPr>
              <a:t>tags</a:t>
            </a:r>
            <a:r>
              <a:rPr lang="pt-BR" dirty="0">
                <a:solidFill>
                  <a:schemeClr val="tx1"/>
                </a:solidFill>
                <a:highlight>
                  <a:srgbClr val="FFFF00"/>
                </a:highlight>
              </a:rPr>
              <a:t>.</a:t>
            </a:r>
          </a:p>
          <a:p>
            <a:r>
              <a:rPr lang="pt-BR" dirty="0">
                <a:solidFill>
                  <a:schemeClr val="tx1"/>
                </a:solidFill>
                <a:highlight>
                  <a:srgbClr val="FFFF00"/>
                </a:highlight>
              </a:rPr>
              <a:t>&lt;</a:t>
            </a:r>
            <a:r>
              <a:rPr lang="pt-BR" dirty="0" err="1">
                <a:solidFill>
                  <a:schemeClr val="tx1"/>
                </a:solidFill>
                <a:highlight>
                  <a:srgbClr val="FFFF00"/>
                </a:highlight>
              </a:rPr>
              <a:t>html</a:t>
            </a:r>
            <a:r>
              <a:rPr lang="pt-BR" dirty="0">
                <a:solidFill>
                  <a:schemeClr val="tx1"/>
                </a:solidFill>
                <a:highlight>
                  <a:srgbClr val="FFFF00"/>
                </a:highlight>
              </a:rPr>
              <a:t>&gt;   -  &lt;</a:t>
            </a:r>
            <a:r>
              <a:rPr lang="pt-BR" dirty="0" err="1">
                <a:solidFill>
                  <a:schemeClr val="tx1"/>
                </a:solidFill>
                <a:highlight>
                  <a:srgbClr val="FFFF00"/>
                </a:highlight>
              </a:rPr>
              <a:t>head</a:t>
            </a:r>
            <a:r>
              <a:rPr lang="pt-BR" dirty="0">
                <a:solidFill>
                  <a:schemeClr val="tx1"/>
                </a:solidFill>
                <a:highlight>
                  <a:srgbClr val="FFFF00"/>
                </a:highlight>
              </a:rPr>
              <a:t>&gt;  - &lt;body&gt;</a:t>
            </a:r>
          </a:p>
          <a:p>
            <a:endParaRPr lang="pt-BR" dirty="0">
              <a:solidFill>
                <a:schemeClr val="tx1"/>
              </a:solidFill>
            </a:endParaRPr>
          </a:p>
          <a:p>
            <a:r>
              <a:rPr lang="pt-BR" dirty="0">
                <a:solidFill>
                  <a:schemeClr val="tx1"/>
                </a:solidFill>
                <a:highlight>
                  <a:srgbClr val="FFFF00"/>
                </a:highlight>
              </a:rPr>
              <a:t>Com elas você consegue formar a estrutura base </a:t>
            </a:r>
          </a:p>
          <a:p>
            <a:r>
              <a:rPr lang="pt-BR" dirty="0">
                <a:solidFill>
                  <a:schemeClr val="tx1"/>
                </a:solidFill>
                <a:highlight>
                  <a:srgbClr val="FFFF00"/>
                </a:highlight>
              </a:rPr>
              <a:t>Para sua nave espacial </a:t>
            </a:r>
            <a:r>
              <a:rPr lang="pt-BR" dirty="0" err="1">
                <a:solidFill>
                  <a:schemeClr val="tx1"/>
                </a:solidFill>
                <a:highlight>
                  <a:srgbClr val="FFFF00"/>
                </a:highlight>
              </a:rPr>
              <a:t>html</a:t>
            </a:r>
            <a:r>
              <a:rPr lang="pt-BR" dirty="0">
                <a:solidFill>
                  <a:schemeClr val="tx1"/>
                </a:solidFill>
                <a:highlight>
                  <a:srgbClr val="FFFF00"/>
                </a:highlight>
              </a:rPr>
              <a:t>.</a:t>
            </a:r>
          </a:p>
          <a:p>
            <a:endParaRPr lang="pt-BR" dirty="0">
              <a:solidFill>
                <a:schemeClr val="bg1"/>
              </a:solidFill>
            </a:endParaRPr>
          </a:p>
          <a:p>
            <a:endParaRPr lang="pt-B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25712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611</TotalTime>
  <Words>741</Words>
  <Application>Microsoft Office PowerPoint</Application>
  <PresentationFormat>Widescreen</PresentationFormat>
  <Paragraphs>129</Paragraphs>
  <Slides>68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68</vt:i4>
      </vt:variant>
    </vt:vector>
  </HeadingPairs>
  <TitlesOfParts>
    <vt:vector size="73" baseType="lpstr">
      <vt:lpstr>Arial</vt:lpstr>
      <vt:lpstr>Calibri</vt:lpstr>
      <vt:lpstr>Calibri Light</vt:lpstr>
      <vt:lpstr>Consolas</vt:lpstr>
      <vt:lpstr>Tema do Office</vt:lpstr>
      <vt:lpstr>Apresentação do PowerPoint</vt:lpstr>
      <vt:lpstr>Uma pasta foi criada </vt:lpstr>
      <vt:lpstr>Apresentação do PowerPoint</vt:lpstr>
      <vt:lpstr>Apresentação do PowerPoint</vt:lpstr>
      <vt:lpstr>Apresentação do PowerPoint</vt:lpstr>
      <vt:lpstr>Apresentação do PowerPoint</vt:lpstr>
      <vt:lpstr>O DOCTYPE definia os tipos de documentos que eram utilizados no Planeta Alien.</vt:lpstr>
      <vt:lpstr>Ao digitar a tag: &lt;!DOCTYPE html&gt;</vt:lpstr>
      <vt:lpstr>Apresentação do PowerPoint</vt:lpstr>
      <vt:lpstr>Apresentação do PowerPoint</vt:lpstr>
      <vt:lpstr>Apresentação do PowerPoint</vt:lpstr>
      <vt:lpstr>Apresentação do PowerPoint</vt:lpstr>
      <vt:lpstr>Agora sim! Podemos explorar o Planeta Alien!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Responsividade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Cria-se um novo arquivo: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&lt;table&gt;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Utilizar comandos de saída de dados com ferramentas do desenvolvedor no browser.</vt:lpstr>
      <vt:lpstr>Apresentação do PowerPoint</vt:lpstr>
      <vt:lpstr>Apresentação do PowerPoint</vt:lpstr>
      <vt:lpstr>Relembrar conceitos básicos de variáveis. </vt:lpstr>
      <vt:lpstr>Variável </vt:lpstr>
      <vt:lpstr>Apresentação do PowerPoint</vt:lpstr>
      <vt:lpstr>Apresentação do PowerPoint</vt:lpstr>
      <vt:lpstr>Introdução a Eventos e Funções</vt:lpstr>
      <vt:lpstr>Laboratório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Criando eventos...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Rômulo Cesar Silvestre Leite</dc:creator>
  <cp:lastModifiedBy>Rômulo Cesar Silvestre Leite</cp:lastModifiedBy>
  <cp:revision>1</cp:revision>
  <dcterms:created xsi:type="dcterms:W3CDTF">2023-10-03T14:22:33Z</dcterms:created>
  <dcterms:modified xsi:type="dcterms:W3CDTF">2023-10-04T20:24:00Z</dcterms:modified>
</cp:coreProperties>
</file>